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7559675" cy="1069181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E"/>
    <a:srgbClr val="9CB8DA"/>
    <a:srgbClr val="9D4D3D"/>
    <a:srgbClr val="D14B53"/>
    <a:srgbClr val="F8CBAD"/>
    <a:srgbClr val="FFF9E7"/>
    <a:srgbClr val="C2E6AD"/>
    <a:srgbClr val="AFE7B7"/>
    <a:srgbClr val="ECC118"/>
    <a:srgbClr val="36B4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076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和男 高井" userId="1c6f8cf829ddc7f6" providerId="LiveId" clId="{AA60C084-FB65-4516-97CB-3CC7CCEA593D}"/>
    <pc:docChg chg="undo redo custSel addSld delSld modSld sldOrd">
      <pc:chgData name="和男 高井" userId="1c6f8cf829ddc7f6" providerId="LiveId" clId="{AA60C084-FB65-4516-97CB-3CC7CCEA593D}" dt="2025-10-07T03:06:01.535" v="455" actId="47"/>
      <pc:docMkLst>
        <pc:docMk/>
      </pc:docMkLst>
      <pc:sldChg chg="addSp delSp modSp del mod setBg">
        <pc:chgData name="和男 高井" userId="1c6f8cf829ddc7f6" providerId="LiveId" clId="{AA60C084-FB65-4516-97CB-3CC7CCEA593D}" dt="2025-10-07T03:06:01.535" v="455" actId="47"/>
        <pc:sldMkLst>
          <pc:docMk/>
          <pc:sldMk cId="3796727591" sldId="264"/>
        </pc:sldMkLst>
        <pc:spChg chg="add del mod">
          <ac:chgData name="和男 高井" userId="1c6f8cf829ddc7f6" providerId="LiveId" clId="{AA60C084-FB65-4516-97CB-3CC7CCEA593D}" dt="2025-10-06T02:05:18.456" v="14" actId="478"/>
          <ac:spMkLst>
            <pc:docMk/>
            <pc:sldMk cId="3796727591" sldId="264"/>
            <ac:spMk id="9" creationId="{54E09063-70CE-F3F1-179B-4F670E434714}"/>
          </ac:spMkLst>
        </pc:spChg>
        <pc:spChg chg="mod">
          <ac:chgData name="和男 高井" userId="1c6f8cf829ddc7f6" providerId="LiveId" clId="{AA60C084-FB65-4516-97CB-3CC7CCEA593D}" dt="2025-10-07T01:14:26.497" v="251" actId="207"/>
          <ac:spMkLst>
            <pc:docMk/>
            <pc:sldMk cId="3796727591" sldId="264"/>
            <ac:spMk id="10" creationId="{07353E07-C086-F960-E9C5-7A147F534EE5}"/>
          </ac:spMkLst>
        </pc:spChg>
        <pc:spChg chg="mod">
          <ac:chgData name="和男 高井" userId="1c6f8cf829ddc7f6" providerId="LiveId" clId="{AA60C084-FB65-4516-97CB-3CC7CCEA593D}" dt="2025-10-07T01:14:22.300" v="250" actId="207"/>
          <ac:spMkLst>
            <pc:docMk/>
            <pc:sldMk cId="3796727591" sldId="264"/>
            <ac:spMk id="11" creationId="{C4655983-721F-79FD-896B-1A88CB62E98D}"/>
          </ac:spMkLst>
        </pc:spChg>
        <pc:spChg chg="mod">
          <ac:chgData name="和男 高井" userId="1c6f8cf829ddc7f6" providerId="LiveId" clId="{AA60C084-FB65-4516-97CB-3CC7CCEA593D}" dt="2025-10-07T01:14:40.546" v="253" actId="207"/>
          <ac:spMkLst>
            <pc:docMk/>
            <pc:sldMk cId="3796727591" sldId="264"/>
            <ac:spMk id="23" creationId="{58C21580-3DFC-9428-E3CD-9B1CF72F3421}"/>
          </ac:spMkLst>
        </pc:spChg>
        <pc:spChg chg="mod">
          <ac:chgData name="和男 高井" userId="1c6f8cf829ddc7f6" providerId="LiveId" clId="{AA60C084-FB65-4516-97CB-3CC7CCEA593D}" dt="2025-10-07T01:14:40.546" v="253" actId="207"/>
          <ac:spMkLst>
            <pc:docMk/>
            <pc:sldMk cId="3796727591" sldId="264"/>
            <ac:spMk id="25" creationId="{AC731605-78BE-38DB-4558-49CB41A39DCC}"/>
          </ac:spMkLst>
        </pc:spChg>
        <pc:spChg chg="mod">
          <ac:chgData name="和男 高井" userId="1c6f8cf829ddc7f6" providerId="LiveId" clId="{AA60C084-FB65-4516-97CB-3CC7CCEA593D}" dt="2025-10-07T01:08:58.963" v="149" actId="20577"/>
          <ac:spMkLst>
            <pc:docMk/>
            <pc:sldMk cId="3796727591" sldId="264"/>
            <ac:spMk id="47" creationId="{F4BFCD42-E45D-812E-ADFF-55C061F36099}"/>
          </ac:spMkLst>
        </pc:spChg>
        <pc:spChg chg="mod">
          <ac:chgData name="和男 高井" userId="1c6f8cf829ddc7f6" providerId="LiveId" clId="{AA60C084-FB65-4516-97CB-3CC7CCEA593D}" dt="2025-10-07T01:12:33.422" v="234" actId="20577"/>
          <ac:spMkLst>
            <pc:docMk/>
            <pc:sldMk cId="3796727591" sldId="264"/>
            <ac:spMk id="48" creationId="{525B743A-D567-E091-FB5E-CD009640AECA}"/>
          </ac:spMkLst>
        </pc:spChg>
        <pc:spChg chg="mod">
          <ac:chgData name="和男 高井" userId="1c6f8cf829ddc7f6" providerId="LiveId" clId="{AA60C084-FB65-4516-97CB-3CC7CCEA593D}" dt="2025-10-07T01:11:13.304" v="160" actId="164"/>
          <ac:spMkLst>
            <pc:docMk/>
            <pc:sldMk cId="3796727591" sldId="264"/>
            <ac:spMk id="63" creationId="{993D8498-E7CD-6F1F-674A-63E6684B6CAD}"/>
          </ac:spMkLst>
        </pc:spChg>
        <pc:spChg chg="mod">
          <ac:chgData name="和男 高井" userId="1c6f8cf829ddc7f6" providerId="LiveId" clId="{AA60C084-FB65-4516-97CB-3CC7CCEA593D}" dt="2025-10-07T01:09:35.788" v="150" actId="164"/>
          <ac:spMkLst>
            <pc:docMk/>
            <pc:sldMk cId="3796727591" sldId="264"/>
            <ac:spMk id="64" creationId="{D2255EC6-7854-37AA-5F5C-2D48F2F0300A}"/>
          </ac:spMkLst>
        </pc:spChg>
        <pc:spChg chg="del">
          <ac:chgData name="和男 高井" userId="1c6f8cf829ddc7f6" providerId="LiveId" clId="{AA60C084-FB65-4516-97CB-3CC7CCEA593D}" dt="2025-10-06T01:58:18.144" v="8" actId="478"/>
          <ac:spMkLst>
            <pc:docMk/>
            <pc:sldMk cId="3796727591" sldId="264"/>
            <ac:spMk id="75" creationId="{42D7BD44-DE1E-0A29-4800-2FE3A8CDD530}"/>
          </ac:spMkLst>
        </pc:spChg>
        <pc:spChg chg="add del mod">
          <ac:chgData name="和男 高井" userId="1c6f8cf829ddc7f6" providerId="LiveId" clId="{AA60C084-FB65-4516-97CB-3CC7CCEA593D}" dt="2025-10-06T02:27:54.821" v="34" actId="478"/>
          <ac:spMkLst>
            <pc:docMk/>
            <pc:sldMk cId="3796727591" sldId="264"/>
            <ac:spMk id="78" creationId="{7C8DDA60-2FE1-13F8-92E1-835542A71932}"/>
          </ac:spMkLst>
        </pc:spChg>
        <pc:spChg chg="mod ord">
          <ac:chgData name="和男 高井" userId="1c6f8cf829ddc7f6" providerId="LiveId" clId="{AA60C084-FB65-4516-97CB-3CC7CCEA593D}" dt="2025-10-06T03:40:04.429" v="94" actId="1076"/>
          <ac:spMkLst>
            <pc:docMk/>
            <pc:sldMk cId="3796727591" sldId="264"/>
            <ac:spMk id="80" creationId="{42F7429B-4990-B1B0-8DDE-C065C1187A1B}"/>
          </ac:spMkLst>
        </pc:spChg>
        <pc:spChg chg="mod">
          <ac:chgData name="和男 高井" userId="1c6f8cf829ddc7f6" providerId="LiveId" clId="{AA60C084-FB65-4516-97CB-3CC7CCEA593D}" dt="2025-10-07T01:23:46.610" v="288" actId="207"/>
          <ac:spMkLst>
            <pc:docMk/>
            <pc:sldMk cId="3796727591" sldId="264"/>
            <ac:spMk id="88" creationId="{61B12345-D62C-4219-1D7F-A9B029DC9B87}"/>
          </ac:spMkLst>
        </pc:spChg>
        <pc:spChg chg="add del mod ord">
          <ac:chgData name="和男 高井" userId="1c6f8cf829ddc7f6" providerId="LiveId" clId="{AA60C084-FB65-4516-97CB-3CC7CCEA593D}" dt="2025-10-06T02:27:49.970" v="33" actId="478"/>
          <ac:spMkLst>
            <pc:docMk/>
            <pc:sldMk cId="3796727591" sldId="264"/>
            <ac:spMk id="231" creationId="{16510075-4F82-EB0C-BC4E-45BF14AD0458}"/>
          </ac:spMkLst>
        </pc:spChg>
        <pc:spChg chg="add del mod ord">
          <ac:chgData name="和男 高井" userId="1c6f8cf829ddc7f6" providerId="LiveId" clId="{AA60C084-FB65-4516-97CB-3CC7CCEA593D}" dt="2025-10-06T02:43:30.834" v="68" actId="478"/>
          <ac:spMkLst>
            <pc:docMk/>
            <pc:sldMk cId="3796727591" sldId="264"/>
            <ac:spMk id="234" creationId="{0043CAFD-9E8E-9CCC-65BC-0A1042B66CBB}"/>
          </ac:spMkLst>
        </pc:spChg>
        <pc:spChg chg="add del mod ord">
          <ac:chgData name="和男 高井" userId="1c6f8cf829ddc7f6" providerId="LiveId" clId="{AA60C084-FB65-4516-97CB-3CC7CCEA593D}" dt="2025-10-07T01:22:57.542" v="284" actId="478"/>
          <ac:spMkLst>
            <pc:docMk/>
            <pc:sldMk cId="3796727591" sldId="264"/>
            <ac:spMk id="235" creationId="{2D15157A-5305-E1E6-4C6B-49835E91893D}"/>
          </ac:spMkLst>
        </pc:spChg>
        <pc:spChg chg="add del mod">
          <ac:chgData name="和男 高井" userId="1c6f8cf829ddc7f6" providerId="LiveId" clId="{AA60C084-FB65-4516-97CB-3CC7CCEA593D}" dt="2025-10-07T01:22:56.319" v="283" actId="478"/>
          <ac:spMkLst>
            <pc:docMk/>
            <pc:sldMk cId="3796727591" sldId="264"/>
            <ac:spMk id="240" creationId="{B339D582-E816-6A29-5BC4-6B4B040D9CF9}"/>
          </ac:spMkLst>
        </pc:spChg>
        <pc:spChg chg="mod">
          <ac:chgData name="和男 高井" userId="1c6f8cf829ddc7f6" providerId="LiveId" clId="{AA60C084-FB65-4516-97CB-3CC7CCEA593D}" dt="2025-10-07T01:15:30.993" v="265" actId="1076"/>
          <ac:spMkLst>
            <pc:docMk/>
            <pc:sldMk cId="3796727591" sldId="264"/>
            <ac:spMk id="1034" creationId="{DDD7B9FA-5183-B554-164E-53600FB066D7}"/>
          </ac:spMkLst>
        </pc:spChg>
        <pc:spChg chg="mod">
          <ac:chgData name="和男 高井" userId="1c6f8cf829ddc7f6" providerId="LiveId" clId="{AA60C084-FB65-4516-97CB-3CC7CCEA593D}" dt="2025-10-07T01:13:08.727" v="240" actId="207"/>
          <ac:spMkLst>
            <pc:docMk/>
            <pc:sldMk cId="3796727591" sldId="264"/>
            <ac:spMk id="1035" creationId="{2F6F97B5-EA55-0945-5CE9-1821589CBA06}"/>
          </ac:spMkLst>
        </pc:spChg>
        <pc:spChg chg="mod">
          <ac:chgData name="和男 高井" userId="1c6f8cf829ddc7f6" providerId="LiveId" clId="{AA60C084-FB65-4516-97CB-3CC7CCEA593D}" dt="2025-10-07T01:14:05.590" v="247" actId="1076"/>
          <ac:spMkLst>
            <pc:docMk/>
            <pc:sldMk cId="3796727591" sldId="264"/>
            <ac:spMk id="1036" creationId="{3B51B90C-F374-E157-D035-CD4F2EC454E2}"/>
          </ac:spMkLst>
        </pc:spChg>
        <pc:spChg chg="mod">
          <ac:chgData name="和男 高井" userId="1c6f8cf829ddc7f6" providerId="LiveId" clId="{AA60C084-FB65-4516-97CB-3CC7CCEA593D}" dt="2025-10-07T01:13:34.092" v="242" actId="207"/>
          <ac:spMkLst>
            <pc:docMk/>
            <pc:sldMk cId="3796727591" sldId="264"/>
            <ac:spMk id="1037" creationId="{D8180B3A-CCF9-89A7-9492-E5E4805D1180}"/>
          </ac:spMkLst>
        </pc:spChg>
        <pc:spChg chg="mod">
          <ac:chgData name="和男 高井" userId="1c6f8cf829ddc7f6" providerId="LiveId" clId="{AA60C084-FB65-4516-97CB-3CC7CCEA593D}" dt="2025-10-07T01:14:00.301" v="246" actId="207"/>
          <ac:spMkLst>
            <pc:docMk/>
            <pc:sldMk cId="3796727591" sldId="264"/>
            <ac:spMk id="1038" creationId="{47378637-442C-F5F1-DBE8-014FA579AFB9}"/>
          </ac:spMkLst>
        </pc:spChg>
        <pc:spChg chg="mod topLvl">
          <ac:chgData name="和男 高井" userId="1c6f8cf829ddc7f6" providerId="LiveId" clId="{AA60C084-FB65-4516-97CB-3CC7CCEA593D}" dt="2025-10-07T01:12:53.026" v="237" actId="165"/>
          <ac:spMkLst>
            <pc:docMk/>
            <pc:sldMk cId="3796727591" sldId="264"/>
            <ac:spMk id="1039" creationId="{0FAEC2B6-BDCF-6B65-EC96-DC3E897A0924}"/>
          </ac:spMkLst>
        </pc:spChg>
        <pc:grpChg chg="add mod">
          <ac:chgData name="和男 高井" userId="1c6f8cf829ddc7f6" providerId="LiveId" clId="{AA60C084-FB65-4516-97CB-3CC7CCEA593D}" dt="2025-10-07T01:11:51.332" v="166" actId="164"/>
          <ac:grpSpMkLst>
            <pc:docMk/>
            <pc:sldMk cId="3796727591" sldId="264"/>
            <ac:grpSpMk id="2" creationId="{E02D4797-CE21-91BE-121B-9525E8771827}"/>
          </ac:grpSpMkLst>
        </pc:grpChg>
        <pc:grpChg chg="add del mod">
          <ac:chgData name="和男 高井" userId="1c6f8cf829ddc7f6" providerId="LiveId" clId="{AA60C084-FB65-4516-97CB-3CC7CCEA593D}" dt="2025-10-07T01:12:53.026" v="237" actId="165"/>
          <ac:grpSpMkLst>
            <pc:docMk/>
            <pc:sldMk cId="3796727591" sldId="264"/>
            <ac:grpSpMk id="9" creationId="{D36D36F1-5AC3-6642-9323-F619C2EB88CD}"/>
          </ac:grpSpMkLst>
        </pc:grpChg>
        <pc:grpChg chg="mod">
          <ac:chgData name="和男 高井" userId="1c6f8cf829ddc7f6" providerId="LiveId" clId="{AA60C084-FB65-4516-97CB-3CC7CCEA593D}" dt="2025-10-07T01:09:35.788" v="150" actId="164"/>
          <ac:grpSpMkLst>
            <pc:docMk/>
            <pc:sldMk cId="3796727591" sldId="264"/>
            <ac:grpSpMk id="13" creationId="{FE813348-9155-25BB-18FA-7D8883AB9D72}"/>
          </ac:grpSpMkLst>
        </pc:grpChg>
        <pc:grpChg chg="mod">
          <ac:chgData name="和男 高井" userId="1c6f8cf829ddc7f6" providerId="LiveId" clId="{AA60C084-FB65-4516-97CB-3CC7CCEA593D}" dt="2025-10-07T01:15:02.977" v="257" actId="1076"/>
          <ac:grpSpMkLst>
            <pc:docMk/>
            <pc:sldMk cId="3796727591" sldId="264"/>
            <ac:grpSpMk id="14" creationId="{77570919-924B-FE6C-8118-FA0DE759B620}"/>
          </ac:grpSpMkLst>
        </pc:grpChg>
        <pc:grpChg chg="del">
          <ac:chgData name="和男 高井" userId="1c6f8cf829ddc7f6" providerId="LiveId" clId="{AA60C084-FB65-4516-97CB-3CC7CCEA593D}" dt="2025-10-06T01:57:25.679" v="2" actId="478"/>
          <ac:grpSpMkLst>
            <pc:docMk/>
            <pc:sldMk cId="3796727591" sldId="264"/>
            <ac:grpSpMk id="22" creationId="{3B18055C-6199-2F53-0058-41333709A35D}"/>
          </ac:grpSpMkLst>
        </pc:grpChg>
        <pc:grpChg chg="add mod">
          <ac:chgData name="和男 高井" userId="1c6f8cf829ddc7f6" providerId="LiveId" clId="{AA60C084-FB65-4516-97CB-3CC7CCEA593D}" dt="2025-10-07T01:11:30.762" v="163" actId="164"/>
          <ac:grpSpMkLst>
            <pc:docMk/>
            <pc:sldMk cId="3796727591" sldId="264"/>
            <ac:grpSpMk id="22" creationId="{F03E8D1D-44E8-57CC-C578-67C4988B74D1}"/>
          </ac:grpSpMkLst>
        </pc:grpChg>
        <pc:grpChg chg="add mod">
          <ac:chgData name="和男 高井" userId="1c6f8cf829ddc7f6" providerId="LiveId" clId="{AA60C084-FB65-4516-97CB-3CC7CCEA593D}" dt="2025-10-07T01:11:30.762" v="163" actId="164"/>
          <ac:grpSpMkLst>
            <pc:docMk/>
            <pc:sldMk cId="3796727591" sldId="264"/>
            <ac:grpSpMk id="24" creationId="{C36503BD-7A03-C4CC-698A-5279C194F152}"/>
          </ac:grpSpMkLst>
        </pc:grpChg>
        <pc:grpChg chg="add mod">
          <ac:chgData name="和男 高井" userId="1c6f8cf829ddc7f6" providerId="LiveId" clId="{AA60C084-FB65-4516-97CB-3CC7CCEA593D}" dt="2025-10-07T01:11:51.332" v="166" actId="164"/>
          <ac:grpSpMkLst>
            <pc:docMk/>
            <pc:sldMk cId="3796727591" sldId="264"/>
            <ac:grpSpMk id="26" creationId="{1F297DF6-4D7F-60C1-EBFB-86FE40E8B944}"/>
          </ac:grpSpMkLst>
        </pc:grpChg>
        <pc:grpChg chg="mod">
          <ac:chgData name="和男 高井" userId="1c6f8cf829ddc7f6" providerId="LiveId" clId="{AA60C084-FB65-4516-97CB-3CC7CCEA593D}" dt="2025-10-07T01:11:30.762" v="163" actId="164"/>
          <ac:grpSpMkLst>
            <pc:docMk/>
            <pc:sldMk cId="3796727591" sldId="264"/>
            <ac:grpSpMk id="27" creationId="{8330FD7B-E86F-71F0-8BA7-0E81D781A6BD}"/>
          </ac:grpSpMkLst>
        </pc:grpChg>
        <pc:grpChg chg="mod">
          <ac:chgData name="和男 高井" userId="1c6f8cf829ddc7f6" providerId="LiveId" clId="{AA60C084-FB65-4516-97CB-3CC7CCEA593D}" dt="2025-10-06T02:16:51.915" v="30" actId="1076"/>
          <ac:grpSpMkLst>
            <pc:docMk/>
            <pc:sldMk cId="3796727591" sldId="264"/>
            <ac:grpSpMk id="28" creationId="{4D61539E-8A83-9785-2C92-44B0D22B6268}"/>
          </ac:grpSpMkLst>
        </pc:grpChg>
        <pc:grpChg chg="mod">
          <ac:chgData name="和男 高井" userId="1c6f8cf829ddc7f6" providerId="LiveId" clId="{AA60C084-FB65-4516-97CB-3CC7CCEA593D}" dt="2025-10-07T01:15:09.258" v="258" actId="1076"/>
          <ac:grpSpMkLst>
            <pc:docMk/>
            <pc:sldMk cId="3796727591" sldId="264"/>
            <ac:grpSpMk id="29" creationId="{F8360368-6632-E1EE-F98F-63F9E2FD0523}"/>
          </ac:grpSpMkLst>
        </pc:grpChg>
        <pc:grpChg chg="mod">
          <ac:chgData name="和男 高井" userId="1c6f8cf829ddc7f6" providerId="LiveId" clId="{AA60C084-FB65-4516-97CB-3CC7CCEA593D}" dt="2025-10-07T01:11:13.304" v="160" actId="164"/>
          <ac:grpSpMkLst>
            <pc:docMk/>
            <pc:sldMk cId="3796727591" sldId="264"/>
            <ac:grpSpMk id="106" creationId="{DBB8B1F0-1ED4-73C7-D9F1-12CF864CAB36}"/>
          </ac:grpSpMkLst>
        </pc:grpChg>
        <pc:grpChg chg="mod">
          <ac:chgData name="和男 高井" userId="1c6f8cf829ddc7f6" providerId="LiveId" clId="{AA60C084-FB65-4516-97CB-3CC7CCEA593D}" dt="2025-10-07T01:11:51.332" v="166" actId="164"/>
          <ac:grpSpMkLst>
            <pc:docMk/>
            <pc:sldMk cId="3796727591" sldId="264"/>
            <ac:grpSpMk id="157" creationId="{D741DC41-D253-C614-9010-BEF58C1133F3}"/>
          </ac:grpSpMkLst>
        </pc:grpChg>
        <pc:grpChg chg="mod topLvl">
          <ac:chgData name="和男 高井" userId="1c6f8cf829ddc7f6" providerId="LiveId" clId="{AA60C084-FB65-4516-97CB-3CC7CCEA593D}" dt="2025-10-07T01:28:11.119" v="291" actId="1076"/>
          <ac:grpSpMkLst>
            <pc:docMk/>
            <pc:sldMk cId="3796727591" sldId="264"/>
            <ac:grpSpMk id="1030" creationId="{86FB5F97-77C6-FF2B-FF26-B71D065F712B}"/>
          </ac:grpSpMkLst>
        </pc:grpChg>
        <pc:grpChg chg="mod">
          <ac:chgData name="和男 高井" userId="1c6f8cf829ddc7f6" providerId="LiveId" clId="{AA60C084-FB65-4516-97CB-3CC7CCEA593D}" dt="2025-10-07T01:12:53.026" v="237" actId="165"/>
          <ac:grpSpMkLst>
            <pc:docMk/>
            <pc:sldMk cId="3796727591" sldId="264"/>
            <ac:grpSpMk id="1033" creationId="{AEFF74F9-9E9C-C730-9A79-32747333BF73}"/>
          </ac:grpSpMkLst>
        </pc:grpChg>
        <pc:picChg chg="del">
          <ac:chgData name="和男 高井" userId="1c6f8cf829ddc7f6" providerId="LiveId" clId="{AA60C084-FB65-4516-97CB-3CC7CCEA593D}" dt="2025-10-06T01:57:17.596" v="0" actId="478"/>
          <ac:picMkLst>
            <pc:docMk/>
            <pc:sldMk cId="3796727591" sldId="264"/>
            <ac:picMk id="2" creationId="{ADA244D0-074E-17AE-17C5-827390C54FFF}"/>
          </ac:picMkLst>
        </pc:picChg>
        <pc:picChg chg="add mod ord">
          <ac:chgData name="和男 高井" userId="1c6f8cf829ddc7f6" providerId="LiveId" clId="{AA60C084-FB65-4516-97CB-3CC7CCEA593D}" dt="2025-10-06T02:15:58.587" v="26" actId="1076"/>
          <ac:picMkLst>
            <pc:docMk/>
            <pc:sldMk cId="3796727591" sldId="264"/>
            <ac:picMk id="30" creationId="{2C8CBC35-B4C0-9F4E-A25A-65DA6812FB33}"/>
          </ac:picMkLst>
        </pc:picChg>
        <pc:picChg chg="mod">
          <ac:chgData name="和男 高井" userId="1c6f8cf829ddc7f6" providerId="LiveId" clId="{AA60C084-FB65-4516-97CB-3CC7CCEA593D}" dt="2025-10-07T01:11:13.304" v="160" actId="164"/>
          <ac:picMkLst>
            <pc:docMk/>
            <pc:sldMk cId="3796727591" sldId="264"/>
            <ac:picMk id="44" creationId="{A1C840AE-3EAE-1CFC-F8B0-F74385559DA8}"/>
          </ac:picMkLst>
        </pc:picChg>
        <pc:picChg chg="mod topLvl">
          <ac:chgData name="和男 高井" userId="1c6f8cf829ddc7f6" providerId="LiveId" clId="{AA60C084-FB65-4516-97CB-3CC7CCEA593D}" dt="2025-10-07T01:27:59.987" v="290" actId="1076"/>
          <ac:picMkLst>
            <pc:docMk/>
            <pc:sldMk cId="3796727591" sldId="264"/>
            <ac:picMk id="50" creationId="{3F22D6AB-AB90-C336-CD28-FF0352B97707}"/>
          </ac:picMkLst>
        </pc:picChg>
        <pc:picChg chg="mod">
          <ac:chgData name="和男 高井" userId="1c6f8cf829ddc7f6" providerId="LiveId" clId="{AA60C084-FB65-4516-97CB-3CC7CCEA593D}" dt="2025-10-07T01:09:35.788" v="150" actId="164"/>
          <ac:picMkLst>
            <pc:docMk/>
            <pc:sldMk cId="3796727591" sldId="264"/>
            <ac:picMk id="52" creationId="{AC3C686B-010C-A70C-2CB1-173C4949CABF}"/>
          </ac:picMkLst>
        </pc:picChg>
        <pc:picChg chg="del">
          <ac:chgData name="和男 高井" userId="1c6f8cf829ddc7f6" providerId="LiveId" clId="{AA60C084-FB65-4516-97CB-3CC7CCEA593D}" dt="2025-10-06T01:57:28.836" v="3" actId="478"/>
          <ac:picMkLst>
            <pc:docMk/>
            <pc:sldMk cId="3796727591" sldId="264"/>
            <ac:picMk id="229" creationId="{0AC0C8B9-86D8-6D52-9ACA-EC1D6F0B45B5}"/>
          </ac:picMkLst>
        </pc:picChg>
        <pc:picChg chg="add del mod ord">
          <ac:chgData name="和男 高井" userId="1c6f8cf829ddc7f6" providerId="LiveId" clId="{AA60C084-FB65-4516-97CB-3CC7CCEA593D}" dt="2025-10-07T01:23:32.631" v="285" actId="478"/>
          <ac:picMkLst>
            <pc:docMk/>
            <pc:sldMk cId="3796727591" sldId="264"/>
            <ac:picMk id="229" creationId="{31129A10-954B-B6EE-2AE9-D5173F83AF7B}"/>
          </ac:picMkLst>
        </pc:picChg>
        <pc:picChg chg="add del mod ord">
          <ac:chgData name="和男 高井" userId="1c6f8cf829ddc7f6" providerId="LiveId" clId="{AA60C084-FB65-4516-97CB-3CC7CCEA593D}" dt="2025-10-06T02:28:04.430" v="35" actId="478"/>
          <ac:picMkLst>
            <pc:docMk/>
            <pc:sldMk cId="3796727591" sldId="264"/>
            <ac:picMk id="230" creationId="{497A0485-CA76-D482-85BB-C7FBEFD8A7BC}"/>
          </ac:picMkLst>
        </pc:picChg>
        <pc:picChg chg="add mod ord">
          <ac:chgData name="和男 高井" userId="1c6f8cf829ddc7f6" providerId="LiveId" clId="{AA60C084-FB65-4516-97CB-3CC7CCEA593D}" dt="2025-10-07T01:23:36.210" v="287" actId="167"/>
          <ac:picMkLst>
            <pc:docMk/>
            <pc:sldMk cId="3796727591" sldId="264"/>
            <ac:picMk id="231" creationId="{21A99108-D3D9-A0C3-FC0D-4AE70DF5FA7D}"/>
          </ac:picMkLst>
        </pc:picChg>
        <pc:picChg chg="add del mod ord">
          <ac:chgData name="和男 高井" userId="1c6f8cf829ddc7f6" providerId="LiveId" clId="{AA60C084-FB65-4516-97CB-3CC7CCEA593D}" dt="2025-10-06T03:32:35.043" v="71" actId="478"/>
          <ac:picMkLst>
            <pc:docMk/>
            <pc:sldMk cId="3796727591" sldId="264"/>
            <ac:picMk id="233" creationId="{6FDBF6B6-182D-9FA7-0D96-F7DC12A20DB8}"/>
          </ac:picMkLst>
        </pc:picChg>
        <pc:picChg chg="add del mod ord">
          <ac:chgData name="和男 高井" userId="1c6f8cf829ddc7f6" providerId="LiveId" clId="{AA60C084-FB65-4516-97CB-3CC7CCEA593D}" dt="2025-10-06T03:35:16.225" v="74" actId="478"/>
          <ac:picMkLst>
            <pc:docMk/>
            <pc:sldMk cId="3796727591" sldId="264"/>
            <ac:picMk id="237" creationId="{4703D6AA-3A9A-D065-90B9-528C082468B4}"/>
          </ac:picMkLst>
        </pc:picChg>
        <pc:picChg chg="add del mod ord">
          <ac:chgData name="和男 高井" userId="1c6f8cf829ddc7f6" providerId="LiveId" clId="{AA60C084-FB65-4516-97CB-3CC7CCEA593D}" dt="2025-10-07T01:22:55.087" v="282" actId="478"/>
          <ac:picMkLst>
            <pc:docMk/>
            <pc:sldMk cId="3796727591" sldId="264"/>
            <ac:picMk id="239" creationId="{0A3E7D31-3639-8025-B23D-3288CEACADAF}"/>
          </ac:picMkLst>
        </pc:picChg>
        <pc:picChg chg="del">
          <ac:chgData name="和男 高井" userId="1c6f8cf829ddc7f6" providerId="LiveId" clId="{AA60C084-FB65-4516-97CB-3CC7CCEA593D}" dt="2025-10-06T01:57:21.841" v="1" actId="478"/>
          <ac:picMkLst>
            <pc:docMk/>
            <pc:sldMk cId="3796727591" sldId="264"/>
            <ac:picMk id="1028" creationId="{5FEE8A0D-048E-7042-5728-DE6A04435CAC}"/>
          </ac:picMkLst>
        </pc:picChg>
      </pc:sldChg>
      <pc:sldChg chg="addSp delSp modSp add del mod">
        <pc:chgData name="和男 高井" userId="1c6f8cf829ddc7f6" providerId="LiveId" clId="{AA60C084-FB65-4516-97CB-3CC7CCEA593D}" dt="2025-10-07T01:15:52.217" v="266" actId="47"/>
        <pc:sldMkLst>
          <pc:docMk/>
          <pc:sldMk cId="826421204" sldId="265"/>
        </pc:sldMkLst>
        <pc:spChg chg="add mod ord">
          <ac:chgData name="和男 高井" userId="1c6f8cf829ddc7f6" providerId="LiveId" clId="{AA60C084-FB65-4516-97CB-3CC7CCEA593D}" dt="2025-10-06T03:51:40.595" v="125" actId="14100"/>
          <ac:spMkLst>
            <pc:docMk/>
            <pc:sldMk cId="826421204" sldId="265"/>
            <ac:spMk id="2" creationId="{EC82B344-8F91-A036-8742-45E0C3121BA1}"/>
          </ac:spMkLst>
        </pc:spChg>
        <pc:spChg chg="mod">
          <ac:chgData name="和男 高井" userId="1c6f8cf829ddc7f6" providerId="LiveId" clId="{AA60C084-FB65-4516-97CB-3CC7CCEA593D}" dt="2025-10-06T03:51:10.073" v="121" actId="207"/>
          <ac:spMkLst>
            <pc:docMk/>
            <pc:sldMk cId="826421204" sldId="265"/>
            <ac:spMk id="88" creationId="{5A487A51-1943-81A1-CF66-2E590A76CB6B}"/>
          </ac:spMkLst>
        </pc:spChg>
        <pc:spChg chg="mod ord">
          <ac:chgData name="和男 高井" userId="1c6f8cf829ddc7f6" providerId="LiveId" clId="{AA60C084-FB65-4516-97CB-3CC7CCEA593D}" dt="2025-10-06T03:51:37.846" v="124" actId="14100"/>
          <ac:spMkLst>
            <pc:docMk/>
            <pc:sldMk cId="826421204" sldId="265"/>
            <ac:spMk id="235" creationId="{A68ADB70-08D0-C87C-5905-064304DF0EC0}"/>
          </ac:spMkLst>
        </pc:spChg>
        <pc:spChg chg="del">
          <ac:chgData name="和男 高井" userId="1c6f8cf829ddc7f6" providerId="LiveId" clId="{AA60C084-FB65-4516-97CB-3CC7CCEA593D}" dt="2025-10-06T03:49:55" v="112" actId="478"/>
          <ac:spMkLst>
            <pc:docMk/>
            <pc:sldMk cId="826421204" sldId="265"/>
            <ac:spMk id="240" creationId="{04499246-9DD3-83EC-BB9E-014B36A0B5BD}"/>
          </ac:spMkLst>
        </pc:spChg>
        <pc:picChg chg="del">
          <ac:chgData name="和男 高井" userId="1c6f8cf829ddc7f6" providerId="LiveId" clId="{AA60C084-FB65-4516-97CB-3CC7CCEA593D}" dt="2025-10-06T03:49:54.016" v="111" actId="478"/>
          <ac:picMkLst>
            <pc:docMk/>
            <pc:sldMk cId="826421204" sldId="265"/>
            <ac:picMk id="239" creationId="{611B2CA8-CEFB-723A-DB2A-A9CF06FC8101}"/>
          </ac:picMkLst>
        </pc:picChg>
      </pc:sldChg>
      <pc:sldChg chg="addSp delSp modSp add del mod">
        <pc:chgData name="和男 高井" userId="1c6f8cf829ddc7f6" providerId="LiveId" clId="{AA60C084-FB65-4516-97CB-3CC7CCEA593D}" dt="2025-10-07T03:06:01.535" v="455" actId="47"/>
        <pc:sldMkLst>
          <pc:docMk/>
          <pc:sldMk cId="4181944146" sldId="265"/>
        </pc:sldMkLst>
        <pc:spChg chg="add del">
          <ac:chgData name="和男 高井" userId="1c6f8cf829ddc7f6" providerId="LiveId" clId="{AA60C084-FB65-4516-97CB-3CC7CCEA593D}" dt="2025-10-07T01:17:01.651" v="271" actId="478"/>
          <ac:spMkLst>
            <pc:docMk/>
            <pc:sldMk cId="4181944146" sldId="265"/>
            <ac:spMk id="80" creationId="{0B87F997-7B4C-C10B-2CA5-3A0BC48DD478}"/>
          </ac:spMkLst>
        </pc:spChg>
        <pc:spChg chg="mod">
          <ac:chgData name="和男 高井" userId="1c6f8cf829ddc7f6" providerId="LiveId" clId="{AA60C084-FB65-4516-97CB-3CC7CCEA593D}" dt="2025-10-07T01:26:29.623" v="289" actId="207"/>
          <ac:spMkLst>
            <pc:docMk/>
            <pc:sldMk cId="4181944146" sldId="265"/>
            <ac:spMk id="88" creationId="{69A363D5-1788-7DD6-1874-44AE94029CDE}"/>
          </ac:spMkLst>
        </pc:spChg>
        <pc:spChg chg="del">
          <ac:chgData name="和男 高井" userId="1c6f8cf829ddc7f6" providerId="LiveId" clId="{AA60C084-FB65-4516-97CB-3CC7CCEA593D}" dt="2025-10-07T01:17:03.351" v="272" actId="478"/>
          <ac:spMkLst>
            <pc:docMk/>
            <pc:sldMk cId="4181944146" sldId="265"/>
            <ac:spMk id="235" creationId="{AAC5A43F-DA6E-80DB-4F3B-47755D0AB95E}"/>
          </ac:spMkLst>
        </pc:spChg>
        <pc:spChg chg="del">
          <ac:chgData name="和男 高井" userId="1c6f8cf829ddc7f6" providerId="LiveId" clId="{AA60C084-FB65-4516-97CB-3CC7CCEA593D}" dt="2025-10-07T01:16:57.779" v="268" actId="478"/>
          <ac:spMkLst>
            <pc:docMk/>
            <pc:sldMk cId="4181944146" sldId="265"/>
            <ac:spMk id="240" creationId="{6E209F22-4D99-D169-CAB8-BC7F056CD22F}"/>
          </ac:spMkLst>
        </pc:spChg>
        <pc:grpChg chg="mod">
          <ac:chgData name="和男 高井" userId="1c6f8cf829ddc7f6" providerId="LiveId" clId="{AA60C084-FB65-4516-97CB-3CC7CCEA593D}" dt="2025-10-07T01:28:25.540" v="293" actId="1076"/>
          <ac:grpSpMkLst>
            <pc:docMk/>
            <pc:sldMk cId="4181944146" sldId="265"/>
            <ac:grpSpMk id="1030" creationId="{43DDA2D2-FC3D-91FD-10B5-43976CB62183}"/>
          </ac:grpSpMkLst>
        </pc:grpChg>
        <pc:picChg chg="mod">
          <ac:chgData name="和男 高井" userId="1c6f8cf829ddc7f6" providerId="LiveId" clId="{AA60C084-FB65-4516-97CB-3CC7CCEA593D}" dt="2025-10-07T01:28:22.437" v="292" actId="1076"/>
          <ac:picMkLst>
            <pc:docMk/>
            <pc:sldMk cId="4181944146" sldId="265"/>
            <ac:picMk id="50" creationId="{796949DD-D174-CC44-BD93-C0FD245AAA8F}"/>
          </ac:picMkLst>
        </pc:picChg>
        <pc:picChg chg="add del mod ord">
          <ac:chgData name="和男 高井" userId="1c6f8cf829ddc7f6" providerId="LiveId" clId="{AA60C084-FB65-4516-97CB-3CC7CCEA593D}" dt="2025-10-07T01:18:26.346" v="277" actId="478"/>
          <ac:picMkLst>
            <pc:docMk/>
            <pc:sldMk cId="4181944146" sldId="265"/>
            <ac:picMk id="228" creationId="{34322F33-0149-8476-0F24-B3F6F90A8380}"/>
          </ac:picMkLst>
        </pc:picChg>
        <pc:picChg chg="add mod ord">
          <ac:chgData name="和男 高井" userId="1c6f8cf829ddc7f6" providerId="LiveId" clId="{AA60C084-FB65-4516-97CB-3CC7CCEA593D}" dt="2025-10-07T01:18:30.866" v="279" actId="167"/>
          <ac:picMkLst>
            <pc:docMk/>
            <pc:sldMk cId="4181944146" sldId="265"/>
            <ac:picMk id="230" creationId="{75F01ABF-491F-608A-94E2-81148143A4BA}"/>
          </ac:picMkLst>
        </pc:picChg>
        <pc:picChg chg="del">
          <ac:chgData name="和男 高井" userId="1c6f8cf829ddc7f6" providerId="LiveId" clId="{AA60C084-FB65-4516-97CB-3CC7CCEA593D}" dt="2025-10-07T01:16:58.782" v="269" actId="478"/>
          <ac:picMkLst>
            <pc:docMk/>
            <pc:sldMk cId="4181944146" sldId="265"/>
            <ac:picMk id="239" creationId="{5F5103F4-D261-3EC3-612F-401A2348DA24}"/>
          </ac:picMkLst>
        </pc:picChg>
      </pc:sldChg>
      <pc:sldChg chg="addSp delSp modSp add del mod">
        <pc:chgData name="和男 高井" userId="1c6f8cf829ddc7f6" providerId="LiveId" clId="{AA60C084-FB65-4516-97CB-3CC7CCEA593D}" dt="2025-10-07T01:15:52.217" v="266" actId="47"/>
        <pc:sldMkLst>
          <pc:docMk/>
          <pc:sldMk cId="1794101817" sldId="266"/>
        </pc:sldMkLst>
        <pc:spChg chg="del">
          <ac:chgData name="和男 高井" userId="1c6f8cf829ddc7f6" providerId="LiveId" clId="{AA60C084-FB65-4516-97CB-3CC7CCEA593D}" dt="2025-10-06T03:57:27.158" v="132" actId="478"/>
          <ac:spMkLst>
            <pc:docMk/>
            <pc:sldMk cId="1794101817" sldId="266"/>
            <ac:spMk id="2" creationId="{01195B04-822B-0140-FB23-2744BD81F880}"/>
          </ac:spMkLst>
        </pc:spChg>
        <pc:spChg chg="mod">
          <ac:chgData name="和男 高井" userId="1c6f8cf829ddc7f6" providerId="LiveId" clId="{AA60C084-FB65-4516-97CB-3CC7CCEA593D}" dt="2025-10-06T03:57:36.114" v="133" actId="207"/>
          <ac:spMkLst>
            <pc:docMk/>
            <pc:sldMk cId="1794101817" sldId="266"/>
            <ac:spMk id="88" creationId="{C612D8C9-D202-CD07-F309-E59DD3703E24}"/>
          </ac:spMkLst>
        </pc:spChg>
        <pc:spChg chg="del mod">
          <ac:chgData name="和男 高井" userId="1c6f8cf829ddc7f6" providerId="LiveId" clId="{AA60C084-FB65-4516-97CB-3CC7CCEA593D}" dt="2025-10-06T03:54:30.429" v="129" actId="478"/>
          <ac:spMkLst>
            <pc:docMk/>
            <pc:sldMk cId="1794101817" sldId="266"/>
            <ac:spMk id="235" creationId="{A7D38896-0248-E1F6-37BC-5C41A0AD0D24}"/>
          </ac:spMkLst>
        </pc:spChg>
        <pc:picChg chg="add mod ord">
          <ac:chgData name="和男 高井" userId="1c6f8cf829ddc7f6" providerId="LiveId" clId="{AA60C084-FB65-4516-97CB-3CC7CCEA593D}" dt="2025-10-06T03:57:21.381" v="131" actId="167"/>
          <ac:picMkLst>
            <pc:docMk/>
            <pc:sldMk cId="1794101817" sldId="266"/>
            <ac:picMk id="22" creationId="{7282B087-0176-9B1B-A9A3-5572824ABA2E}"/>
          </ac:picMkLst>
        </pc:picChg>
      </pc:sldChg>
      <pc:sldChg chg="addSp delSp modSp add del mod">
        <pc:chgData name="和男 高井" userId="1c6f8cf829ddc7f6" providerId="LiveId" clId="{AA60C084-FB65-4516-97CB-3CC7CCEA593D}" dt="2025-10-07T03:06:01.535" v="455" actId="47"/>
        <pc:sldMkLst>
          <pc:docMk/>
          <pc:sldMk cId="3070460389" sldId="266"/>
        </pc:sldMkLst>
        <pc:spChg chg="mod">
          <ac:chgData name="和男 高井" userId="1c6f8cf829ddc7f6" providerId="LiveId" clId="{AA60C084-FB65-4516-97CB-3CC7CCEA593D}" dt="2025-10-07T01:39:55.145" v="316" actId="207"/>
          <ac:spMkLst>
            <pc:docMk/>
            <pc:sldMk cId="3070460389" sldId="266"/>
            <ac:spMk id="10" creationId="{5F972B22-6891-215C-9ECC-7A7118CA4DEB}"/>
          </ac:spMkLst>
        </pc:spChg>
        <pc:spChg chg="mod">
          <ac:chgData name="和男 高井" userId="1c6f8cf829ddc7f6" providerId="LiveId" clId="{AA60C084-FB65-4516-97CB-3CC7CCEA593D}" dt="2025-10-07T01:40:15.796" v="318" actId="207"/>
          <ac:spMkLst>
            <pc:docMk/>
            <pc:sldMk cId="3070460389" sldId="266"/>
            <ac:spMk id="11" creationId="{98BD2385-ED42-C594-A885-24D5AD7C9B34}"/>
          </ac:spMkLst>
        </pc:spChg>
        <pc:spChg chg="mod">
          <ac:chgData name="和男 高井" userId="1c6f8cf829ddc7f6" providerId="LiveId" clId="{AA60C084-FB65-4516-97CB-3CC7CCEA593D}" dt="2025-10-07T01:46:14.837" v="332" actId="165"/>
          <ac:spMkLst>
            <pc:docMk/>
            <pc:sldMk cId="3070460389" sldId="266"/>
            <ac:spMk id="33" creationId="{B51FD574-9E7F-2999-92D6-9398E7A60EE8}"/>
          </ac:spMkLst>
        </pc:spChg>
        <pc:spChg chg="mod">
          <ac:chgData name="和男 高井" userId="1c6f8cf829ddc7f6" providerId="LiveId" clId="{AA60C084-FB65-4516-97CB-3CC7CCEA593D}" dt="2025-10-07T01:46:14.837" v="332" actId="165"/>
          <ac:spMkLst>
            <pc:docMk/>
            <pc:sldMk cId="3070460389" sldId="266"/>
            <ac:spMk id="35" creationId="{D40F8EB3-CBCF-A4E1-72A6-50B92A9D6E95}"/>
          </ac:spMkLst>
        </pc:spChg>
        <pc:spChg chg="mod">
          <ac:chgData name="和男 高井" userId="1c6f8cf829ddc7f6" providerId="LiveId" clId="{AA60C084-FB65-4516-97CB-3CC7CCEA593D}" dt="2025-10-07T01:46:14.837" v="332" actId="165"/>
          <ac:spMkLst>
            <pc:docMk/>
            <pc:sldMk cId="3070460389" sldId="266"/>
            <ac:spMk id="37" creationId="{F0CC620D-04A9-36C8-8C44-E79535E9B1B2}"/>
          </ac:spMkLst>
        </pc:spChg>
        <pc:spChg chg="mod">
          <ac:chgData name="和男 高井" userId="1c6f8cf829ddc7f6" providerId="LiveId" clId="{AA60C084-FB65-4516-97CB-3CC7CCEA593D}" dt="2025-10-07T01:40:22.338" v="319" actId="1076"/>
          <ac:spMkLst>
            <pc:docMk/>
            <pc:sldMk cId="3070460389" sldId="266"/>
            <ac:spMk id="48" creationId="{51FD2D8E-5E73-2222-7713-A16132F0670C}"/>
          </ac:spMkLst>
        </pc:spChg>
        <pc:spChg chg="mod topLvl">
          <ac:chgData name="和男 高井" userId="1c6f8cf829ddc7f6" providerId="LiveId" clId="{AA60C084-FB65-4516-97CB-3CC7CCEA593D}" dt="2025-10-07T01:46:27.083" v="334" actId="1076"/>
          <ac:spMkLst>
            <pc:docMk/>
            <pc:sldMk cId="3070460389" sldId="266"/>
            <ac:spMk id="63" creationId="{1853A789-7328-61E9-2876-92CB9D983AEE}"/>
          </ac:spMkLst>
        </pc:spChg>
        <pc:spChg chg="mod ord">
          <ac:chgData name="和男 高井" userId="1c6f8cf829ddc7f6" providerId="LiveId" clId="{AA60C084-FB65-4516-97CB-3CC7CCEA593D}" dt="2025-10-07T01:37:14.662" v="310" actId="166"/>
          <ac:spMkLst>
            <pc:docMk/>
            <pc:sldMk cId="3070460389" sldId="266"/>
            <ac:spMk id="80" creationId="{34F6A2F9-2637-F59D-90A3-BCB35095ABBE}"/>
          </ac:spMkLst>
        </pc:spChg>
        <pc:spChg chg="mod">
          <ac:chgData name="和男 高井" userId="1c6f8cf829ddc7f6" providerId="LiveId" clId="{AA60C084-FB65-4516-97CB-3CC7CCEA593D}" dt="2025-10-07T01:38:35.515" v="315" actId="207"/>
          <ac:spMkLst>
            <pc:docMk/>
            <pc:sldMk cId="3070460389" sldId="266"/>
            <ac:spMk id="88" creationId="{A166F9C7-8BED-3589-6217-09218D4C03AA}"/>
          </ac:spMkLst>
        </pc:spChg>
        <pc:spChg chg="mod">
          <ac:chgData name="和男 高井" userId="1c6f8cf829ddc7f6" providerId="LiveId" clId="{AA60C084-FB65-4516-97CB-3CC7CCEA593D}" dt="2025-10-07T01:46:22.287" v="333" actId="165"/>
          <ac:spMkLst>
            <pc:docMk/>
            <pc:sldMk cId="3070460389" sldId="266"/>
            <ac:spMk id="108" creationId="{91F7510D-4BAC-23BF-30DA-A5C00A45177A}"/>
          </ac:spMkLst>
        </pc:spChg>
        <pc:spChg chg="mod">
          <ac:chgData name="和男 高井" userId="1c6f8cf829ddc7f6" providerId="LiveId" clId="{AA60C084-FB65-4516-97CB-3CC7CCEA593D}" dt="2025-10-07T01:46:22.287" v="333" actId="165"/>
          <ac:spMkLst>
            <pc:docMk/>
            <pc:sldMk cId="3070460389" sldId="266"/>
            <ac:spMk id="109" creationId="{E0E9EEF3-9D56-46DF-11BB-96A979F17B7C}"/>
          </ac:spMkLst>
        </pc:spChg>
        <pc:spChg chg="mod">
          <ac:chgData name="和男 高井" userId="1c6f8cf829ddc7f6" providerId="LiveId" clId="{AA60C084-FB65-4516-97CB-3CC7CCEA593D}" dt="2025-10-07T01:46:22.287" v="333" actId="165"/>
          <ac:spMkLst>
            <pc:docMk/>
            <pc:sldMk cId="3070460389" sldId="266"/>
            <ac:spMk id="110" creationId="{F1E133C5-B61C-1C07-4F5A-086C43E4A094}"/>
          </ac:spMkLst>
        </pc:spChg>
        <pc:spChg chg="add mod ord">
          <ac:chgData name="和男 高井" userId="1c6f8cf829ddc7f6" providerId="LiveId" clId="{AA60C084-FB65-4516-97CB-3CC7CCEA593D}" dt="2025-10-07T01:37:20.183" v="311" actId="1076"/>
          <ac:spMkLst>
            <pc:docMk/>
            <pc:sldMk cId="3070460389" sldId="266"/>
            <ac:spMk id="229" creationId="{12C62115-5BD0-13B7-6C2E-437C975EE707}"/>
          </ac:spMkLst>
        </pc:spChg>
        <pc:spChg chg="mod">
          <ac:chgData name="和男 高井" userId="1c6f8cf829ddc7f6" providerId="LiveId" clId="{AA60C084-FB65-4516-97CB-3CC7CCEA593D}" dt="2025-10-07T01:46:48.826" v="339" actId="20577"/>
          <ac:spMkLst>
            <pc:docMk/>
            <pc:sldMk cId="3070460389" sldId="266"/>
            <ac:spMk id="1039" creationId="{2F856002-0450-E840-E1EE-28C2BF2016A5}"/>
          </ac:spMkLst>
        </pc:spChg>
        <pc:grpChg chg="del">
          <ac:chgData name="和男 高井" userId="1c6f8cf829ddc7f6" providerId="LiveId" clId="{AA60C084-FB65-4516-97CB-3CC7CCEA593D}" dt="2025-10-07T01:46:22.287" v="333" actId="165"/>
          <ac:grpSpMkLst>
            <pc:docMk/>
            <pc:sldMk cId="3070460389" sldId="266"/>
            <ac:grpSpMk id="22" creationId="{A5DA311C-AA0E-E651-E713-0C4B77A69FFF}"/>
          </ac:grpSpMkLst>
        </pc:grpChg>
        <pc:grpChg chg="mod">
          <ac:chgData name="和男 高井" userId="1c6f8cf829ddc7f6" providerId="LiveId" clId="{AA60C084-FB65-4516-97CB-3CC7CCEA593D}" dt="2025-10-07T01:46:09.020" v="331" actId="14100"/>
          <ac:grpSpMkLst>
            <pc:docMk/>
            <pc:sldMk cId="3070460389" sldId="266"/>
            <ac:grpSpMk id="24" creationId="{A8FF13EA-E0C4-58D0-47A3-6A09C5EBF5A3}"/>
          </ac:grpSpMkLst>
        </pc:grpChg>
        <pc:grpChg chg="mod topLvl">
          <ac:chgData name="和男 高井" userId="1c6f8cf829ddc7f6" providerId="LiveId" clId="{AA60C084-FB65-4516-97CB-3CC7CCEA593D}" dt="2025-10-07T01:46:14.837" v="332" actId="165"/>
          <ac:grpSpMkLst>
            <pc:docMk/>
            <pc:sldMk cId="3070460389" sldId="266"/>
            <ac:grpSpMk id="27" creationId="{0F7EFD98-FABC-FD2E-F05C-E7785BBD8244}"/>
          </ac:grpSpMkLst>
        </pc:grpChg>
        <pc:grpChg chg="mod">
          <ac:chgData name="和男 高井" userId="1c6f8cf829ddc7f6" providerId="LiveId" clId="{AA60C084-FB65-4516-97CB-3CC7CCEA593D}" dt="2025-10-07T01:46:14.837" v="332" actId="165"/>
          <ac:grpSpMkLst>
            <pc:docMk/>
            <pc:sldMk cId="3070460389" sldId="266"/>
            <ac:grpSpMk id="31" creationId="{E73B0FB9-C0C9-F713-BF76-3F81CCDD9609}"/>
          </ac:grpSpMkLst>
        </pc:grpChg>
        <pc:grpChg chg="mod topLvl">
          <ac:chgData name="和男 高井" userId="1c6f8cf829ddc7f6" providerId="LiveId" clId="{AA60C084-FB65-4516-97CB-3CC7CCEA593D}" dt="2025-10-07T01:46:22.287" v="333" actId="165"/>
          <ac:grpSpMkLst>
            <pc:docMk/>
            <pc:sldMk cId="3070460389" sldId="266"/>
            <ac:grpSpMk id="106" creationId="{E9F15D55-3CF0-C068-89D1-CE18AE24F2E2}"/>
          </ac:grpSpMkLst>
        </pc:grpChg>
        <pc:grpChg chg="mod">
          <ac:chgData name="和男 高井" userId="1c6f8cf829ddc7f6" providerId="LiveId" clId="{AA60C084-FB65-4516-97CB-3CC7CCEA593D}" dt="2025-10-07T01:46:22.287" v="333" actId="165"/>
          <ac:grpSpMkLst>
            <pc:docMk/>
            <pc:sldMk cId="3070460389" sldId="266"/>
            <ac:grpSpMk id="107" creationId="{F940D010-5B37-A8EC-1AC8-2661E9E50EEB}"/>
          </ac:grpSpMkLst>
        </pc:grpChg>
        <pc:picChg chg="mod topLvl">
          <ac:chgData name="和男 高井" userId="1c6f8cf829ddc7f6" providerId="LiveId" clId="{AA60C084-FB65-4516-97CB-3CC7CCEA593D}" dt="2025-10-07T01:46:22.287" v="333" actId="165"/>
          <ac:picMkLst>
            <pc:docMk/>
            <pc:sldMk cId="3070460389" sldId="266"/>
            <ac:picMk id="44" creationId="{F30B4BD8-7550-0608-DBCF-2EC194230048}"/>
          </ac:picMkLst>
        </pc:picChg>
        <pc:picChg chg="add mod ord">
          <ac:chgData name="和男 高井" userId="1c6f8cf829ddc7f6" providerId="LiveId" clId="{AA60C084-FB65-4516-97CB-3CC7CCEA593D}" dt="2025-10-07T01:35:36.816" v="297" actId="167"/>
          <ac:picMkLst>
            <pc:docMk/>
            <pc:sldMk cId="3070460389" sldId="266"/>
            <ac:picMk id="228" creationId="{A61165FD-26CB-7D67-A35C-54340470C87B}"/>
          </ac:picMkLst>
        </pc:picChg>
        <pc:picChg chg="del">
          <ac:chgData name="和男 高井" userId="1c6f8cf829ddc7f6" providerId="LiveId" clId="{AA60C084-FB65-4516-97CB-3CC7CCEA593D}" dt="2025-10-07T01:35:15.021" v="295" actId="478"/>
          <ac:picMkLst>
            <pc:docMk/>
            <pc:sldMk cId="3070460389" sldId="266"/>
            <ac:picMk id="230" creationId="{3B0949CE-C6E0-497D-842B-1DFB094FA14C}"/>
          </ac:picMkLst>
        </pc:picChg>
      </pc:sldChg>
      <pc:sldChg chg="add del">
        <pc:chgData name="和男 高井" userId="1c6f8cf829ddc7f6" providerId="LiveId" clId="{AA60C084-FB65-4516-97CB-3CC7CCEA593D}" dt="2025-10-07T01:17:08.073" v="274"/>
        <pc:sldMkLst>
          <pc:docMk/>
          <pc:sldMk cId="3160791003" sldId="266"/>
        </pc:sldMkLst>
      </pc:sldChg>
      <pc:sldChg chg="addSp delSp modSp add del mod">
        <pc:chgData name="和男 高井" userId="1c6f8cf829ddc7f6" providerId="LiveId" clId="{AA60C084-FB65-4516-97CB-3CC7CCEA593D}" dt="2025-10-07T03:06:01.535" v="455" actId="47"/>
        <pc:sldMkLst>
          <pc:docMk/>
          <pc:sldMk cId="587590221" sldId="267"/>
        </pc:sldMkLst>
        <pc:picChg chg="add del mod ord">
          <ac:chgData name="和男 高井" userId="1c6f8cf829ddc7f6" providerId="LiveId" clId="{AA60C084-FB65-4516-97CB-3CC7CCEA593D}" dt="2025-10-07T01:51:45.723" v="344" actId="478"/>
          <ac:picMkLst>
            <pc:docMk/>
            <pc:sldMk cId="587590221" sldId="267"/>
            <ac:picMk id="22" creationId="{61CE75CB-4725-D950-E99A-23577521AB21}"/>
          </ac:picMkLst>
        </pc:picChg>
        <pc:picChg chg="del">
          <ac:chgData name="和男 高井" userId="1c6f8cf829ddc7f6" providerId="LiveId" clId="{AA60C084-FB65-4516-97CB-3CC7CCEA593D}" dt="2025-10-07T01:48:46.322" v="341" actId="478"/>
          <ac:picMkLst>
            <pc:docMk/>
            <pc:sldMk cId="587590221" sldId="267"/>
            <ac:picMk id="228" creationId="{1A375AA1-F3C4-22F3-3E83-B4553A2E8545}"/>
          </ac:picMkLst>
        </pc:picChg>
        <pc:picChg chg="add mod ord">
          <ac:chgData name="和男 高井" userId="1c6f8cf829ddc7f6" providerId="LiveId" clId="{AA60C084-FB65-4516-97CB-3CC7CCEA593D}" dt="2025-10-07T01:51:57.861" v="346" actId="167"/>
          <ac:picMkLst>
            <pc:docMk/>
            <pc:sldMk cId="587590221" sldId="267"/>
            <ac:picMk id="230" creationId="{CA9D84CF-7DE9-7D01-DDE6-3367DDAB7498}"/>
          </ac:picMkLst>
        </pc:picChg>
      </pc:sldChg>
      <pc:sldChg chg="addSp delSp modSp add del mod">
        <pc:chgData name="和男 高井" userId="1c6f8cf829ddc7f6" providerId="LiveId" clId="{AA60C084-FB65-4516-97CB-3CC7CCEA593D}" dt="2025-10-06T06:16:56.508" v="146" actId="47"/>
        <pc:sldMkLst>
          <pc:docMk/>
          <pc:sldMk cId="3157877635" sldId="267"/>
        </pc:sldMkLst>
        <pc:spChg chg="add mod ord">
          <ac:chgData name="和男 高井" userId="1c6f8cf829ddc7f6" providerId="LiveId" clId="{AA60C084-FB65-4516-97CB-3CC7CCEA593D}" dt="2025-10-06T03:58:56.255" v="143" actId="207"/>
          <ac:spMkLst>
            <pc:docMk/>
            <pc:sldMk cId="3157877635" sldId="267"/>
            <ac:spMk id="2" creationId="{3B27F920-C787-3670-0D0A-6CB11AB02B1A}"/>
          </ac:spMkLst>
        </pc:spChg>
        <pc:spChg chg="mod">
          <ac:chgData name="和男 高井" userId="1c6f8cf829ddc7f6" providerId="LiveId" clId="{AA60C084-FB65-4516-97CB-3CC7CCEA593D}" dt="2025-10-06T03:58:21.215" v="136" actId="207"/>
          <ac:spMkLst>
            <pc:docMk/>
            <pc:sldMk cId="3157877635" sldId="267"/>
            <ac:spMk id="80" creationId="{A69C0F41-E3F3-2D16-01B3-D0AC2BC08E4F}"/>
          </ac:spMkLst>
        </pc:spChg>
        <pc:picChg chg="del">
          <ac:chgData name="和男 高井" userId="1c6f8cf829ddc7f6" providerId="LiveId" clId="{AA60C084-FB65-4516-97CB-3CC7CCEA593D}" dt="2025-10-06T03:58:14.701" v="135" actId="478"/>
          <ac:picMkLst>
            <pc:docMk/>
            <pc:sldMk cId="3157877635" sldId="267"/>
            <ac:picMk id="22" creationId="{52006B40-E559-5643-8397-6F0C0D5EE1B4}"/>
          </ac:picMkLst>
        </pc:picChg>
      </pc:sldChg>
      <pc:sldChg chg="addSp delSp modSp add mod ord">
        <pc:chgData name="和男 高井" userId="1c6f8cf829ddc7f6" providerId="LiveId" clId="{AA60C084-FB65-4516-97CB-3CC7CCEA593D}" dt="2025-10-07T03:05:51.779" v="454" actId="1076"/>
        <pc:sldMkLst>
          <pc:docMk/>
          <pc:sldMk cId="1715824721" sldId="268"/>
        </pc:sldMkLst>
        <pc:spChg chg="mod">
          <ac:chgData name="和男 高井" userId="1c6f8cf829ddc7f6" providerId="LiveId" clId="{AA60C084-FB65-4516-97CB-3CC7CCEA593D}" dt="2025-10-07T02:21:22.519" v="383" actId="14100"/>
          <ac:spMkLst>
            <pc:docMk/>
            <pc:sldMk cId="1715824721" sldId="268"/>
            <ac:spMk id="48" creationId="{49E86D29-D88C-3E17-6216-42041AC5933A}"/>
          </ac:spMkLst>
        </pc:spChg>
        <pc:spChg chg="mod">
          <ac:chgData name="和男 高井" userId="1c6f8cf829ddc7f6" providerId="LiveId" clId="{AA60C084-FB65-4516-97CB-3CC7CCEA593D}" dt="2025-10-07T01:59:24.241" v="355" actId="165"/>
          <ac:spMkLst>
            <pc:docMk/>
            <pc:sldMk cId="1715824721" sldId="268"/>
            <ac:spMk id="55" creationId="{31FC9C1B-A843-45A6-93EC-E75E111BA628}"/>
          </ac:spMkLst>
        </pc:spChg>
        <pc:spChg chg="mod">
          <ac:chgData name="和男 高井" userId="1c6f8cf829ddc7f6" providerId="LiveId" clId="{AA60C084-FB65-4516-97CB-3CC7CCEA593D}" dt="2025-10-07T01:59:24.241" v="355" actId="165"/>
          <ac:spMkLst>
            <pc:docMk/>
            <pc:sldMk cId="1715824721" sldId="268"/>
            <ac:spMk id="57" creationId="{70A59D82-D5F0-2D2E-4F07-677F230D4FA4}"/>
          </ac:spMkLst>
        </pc:spChg>
        <pc:spChg chg="mod">
          <ac:chgData name="和男 高井" userId="1c6f8cf829ddc7f6" providerId="LiveId" clId="{AA60C084-FB65-4516-97CB-3CC7CCEA593D}" dt="2025-10-07T02:07:31.559" v="358" actId="20577"/>
          <ac:spMkLst>
            <pc:docMk/>
            <pc:sldMk cId="1715824721" sldId="268"/>
            <ac:spMk id="63" creationId="{8F1C8C55-0024-0ACE-24E4-A5F41EEB3F64}"/>
          </ac:spMkLst>
        </pc:spChg>
        <pc:spChg chg="mod topLvl">
          <ac:chgData name="和男 高井" userId="1c6f8cf829ddc7f6" providerId="LiveId" clId="{AA60C084-FB65-4516-97CB-3CC7CCEA593D}" dt="2025-10-07T01:59:24.241" v="355" actId="165"/>
          <ac:spMkLst>
            <pc:docMk/>
            <pc:sldMk cId="1715824721" sldId="268"/>
            <ac:spMk id="64" creationId="{183A27B9-DCC4-A960-B93E-2996BD4B37F3}"/>
          </ac:spMkLst>
        </pc:spChg>
        <pc:spChg chg="mod">
          <ac:chgData name="和男 高井" userId="1c6f8cf829ddc7f6" providerId="LiveId" clId="{AA60C084-FB65-4516-97CB-3CC7CCEA593D}" dt="2025-10-07T03:05:45.855" v="453" actId="20577"/>
          <ac:spMkLst>
            <pc:docMk/>
            <pc:sldMk cId="1715824721" sldId="268"/>
            <ac:spMk id="80" creationId="{26E11330-7910-AD32-B6A2-B8E1FCA842AA}"/>
          </ac:spMkLst>
        </pc:spChg>
        <pc:spChg chg="mod">
          <ac:chgData name="和男 高井" userId="1c6f8cf829ddc7f6" providerId="LiveId" clId="{AA60C084-FB65-4516-97CB-3CC7CCEA593D}" dt="2025-10-07T01:59:24.241" v="355" actId="165"/>
          <ac:spMkLst>
            <pc:docMk/>
            <pc:sldMk cId="1715824721" sldId="268"/>
            <ac:spMk id="89" creationId="{D5E1B9E8-24F9-61BF-7508-378D5F8425B8}"/>
          </ac:spMkLst>
        </pc:spChg>
        <pc:spChg chg="mod">
          <ac:chgData name="和男 高井" userId="1c6f8cf829ddc7f6" providerId="LiveId" clId="{AA60C084-FB65-4516-97CB-3CC7CCEA593D}" dt="2025-10-07T01:58:55.416" v="351" actId="165"/>
          <ac:spMkLst>
            <pc:docMk/>
            <pc:sldMk cId="1715824721" sldId="268"/>
            <ac:spMk id="159" creationId="{EFA3C845-0FEB-2D00-162A-CE213EADBF00}"/>
          </ac:spMkLst>
        </pc:spChg>
        <pc:spChg chg="mod">
          <ac:chgData name="和男 高井" userId="1c6f8cf829ddc7f6" providerId="LiveId" clId="{AA60C084-FB65-4516-97CB-3CC7CCEA593D}" dt="2025-10-07T01:58:55.416" v="351" actId="165"/>
          <ac:spMkLst>
            <pc:docMk/>
            <pc:sldMk cId="1715824721" sldId="268"/>
            <ac:spMk id="160" creationId="{135E162F-52B8-2543-D838-7D0B747DF206}"/>
          </ac:spMkLst>
        </pc:spChg>
        <pc:spChg chg="mod">
          <ac:chgData name="和男 高井" userId="1c6f8cf829ddc7f6" providerId="LiveId" clId="{AA60C084-FB65-4516-97CB-3CC7CCEA593D}" dt="2025-10-07T01:58:55.416" v="351" actId="165"/>
          <ac:spMkLst>
            <pc:docMk/>
            <pc:sldMk cId="1715824721" sldId="268"/>
            <ac:spMk id="161" creationId="{31C1C6FB-A93B-81BE-F2D6-790E0499CAF8}"/>
          </ac:spMkLst>
        </pc:spChg>
        <pc:spChg chg="add mod">
          <ac:chgData name="和男 高井" userId="1c6f8cf829ddc7f6" providerId="LiveId" clId="{AA60C084-FB65-4516-97CB-3CC7CCEA593D}" dt="2025-10-07T03:04:54.677" v="424" actId="1076"/>
          <ac:spMkLst>
            <pc:docMk/>
            <pc:sldMk cId="1715824721" sldId="268"/>
            <ac:spMk id="228" creationId="{F1E67C26-AF4C-6CAE-82E4-FFA5EC90DA44}"/>
          </ac:spMkLst>
        </pc:spChg>
        <pc:grpChg chg="del">
          <ac:chgData name="和男 高井" userId="1c6f8cf829ddc7f6" providerId="LiveId" clId="{AA60C084-FB65-4516-97CB-3CC7CCEA593D}" dt="2025-10-07T01:59:24.241" v="355" actId="165"/>
          <ac:grpSpMkLst>
            <pc:docMk/>
            <pc:sldMk cId="1715824721" sldId="268"/>
            <ac:grpSpMk id="2" creationId="{12506C9C-8E58-0DF6-3E09-B3EBEF19A31D}"/>
          </ac:grpSpMkLst>
        </pc:grpChg>
        <pc:grpChg chg="mod topLvl">
          <ac:chgData name="和男 高井" userId="1c6f8cf829ddc7f6" providerId="LiveId" clId="{AA60C084-FB65-4516-97CB-3CC7CCEA593D}" dt="2025-10-07T01:59:24.241" v="355" actId="165"/>
          <ac:grpSpMkLst>
            <pc:docMk/>
            <pc:sldMk cId="1715824721" sldId="268"/>
            <ac:grpSpMk id="13" creationId="{FB909D6E-53E7-4DDC-53DD-FA112852EFCA}"/>
          </ac:grpSpMkLst>
        </pc:grpChg>
        <pc:grpChg chg="mod">
          <ac:chgData name="和男 高井" userId="1c6f8cf829ddc7f6" providerId="LiveId" clId="{AA60C084-FB65-4516-97CB-3CC7CCEA593D}" dt="2025-10-07T01:59:24.241" v="355" actId="165"/>
          <ac:grpSpMkLst>
            <pc:docMk/>
            <pc:sldMk cId="1715824721" sldId="268"/>
            <ac:grpSpMk id="15" creationId="{8093BB20-A1FC-8CA0-1F8A-6E4EC2624ECE}"/>
          </ac:grpSpMkLst>
        </pc:grpChg>
        <pc:grpChg chg="del">
          <ac:chgData name="和男 高井" userId="1c6f8cf829ddc7f6" providerId="LiveId" clId="{AA60C084-FB65-4516-97CB-3CC7CCEA593D}" dt="2025-10-07T01:58:55.416" v="351" actId="165"/>
          <ac:grpSpMkLst>
            <pc:docMk/>
            <pc:sldMk cId="1715824721" sldId="268"/>
            <ac:grpSpMk id="26" creationId="{5E004B89-C915-D82F-7FC1-32B6A046E3E3}"/>
          </ac:grpSpMkLst>
        </pc:grpChg>
        <pc:grpChg chg="mod">
          <ac:chgData name="和男 高井" userId="1c6f8cf829ddc7f6" providerId="LiveId" clId="{AA60C084-FB65-4516-97CB-3CC7CCEA593D}" dt="2025-10-07T03:04:37.952" v="420" actId="1076"/>
          <ac:grpSpMkLst>
            <pc:docMk/>
            <pc:sldMk cId="1715824721" sldId="268"/>
            <ac:grpSpMk id="28" creationId="{9E5D8471-2206-A324-D67D-0796F8AB13C1}"/>
          </ac:grpSpMkLst>
        </pc:grpChg>
        <pc:grpChg chg="mod">
          <ac:chgData name="和男 高井" userId="1c6f8cf829ddc7f6" providerId="LiveId" clId="{AA60C084-FB65-4516-97CB-3CC7CCEA593D}" dt="2025-10-07T01:58:55.416" v="351" actId="165"/>
          <ac:grpSpMkLst>
            <pc:docMk/>
            <pc:sldMk cId="1715824721" sldId="268"/>
            <ac:grpSpMk id="158" creationId="{53A74A87-0AD7-758A-18D8-D7789AE1DFEB}"/>
          </ac:grpSpMkLst>
        </pc:grpChg>
        <pc:picChg chg="add mod">
          <ac:chgData name="和男 高井" userId="1c6f8cf829ddc7f6" providerId="LiveId" clId="{AA60C084-FB65-4516-97CB-3CC7CCEA593D}" dt="2025-10-07T03:04:55.959" v="425" actId="1076"/>
          <ac:picMkLst>
            <pc:docMk/>
            <pc:sldMk cId="1715824721" sldId="268"/>
            <ac:picMk id="9" creationId="{08397863-FADB-7424-AA1E-2097B98E8430}"/>
          </ac:picMkLst>
        </pc:picChg>
        <pc:picChg chg="add mod ord">
          <ac:chgData name="和男 高井" userId="1c6f8cf829ddc7f6" providerId="LiveId" clId="{AA60C084-FB65-4516-97CB-3CC7CCEA593D}" dt="2025-10-07T01:56:35.918" v="350" actId="167"/>
          <ac:picMkLst>
            <pc:docMk/>
            <pc:sldMk cId="1715824721" sldId="268"/>
            <ac:picMk id="22" creationId="{B0CE7EE1-F412-5E04-5737-817D881AB023}"/>
          </ac:picMkLst>
        </pc:picChg>
        <pc:picChg chg="add mod">
          <ac:chgData name="和男 高井" userId="1c6f8cf829ddc7f6" providerId="LiveId" clId="{AA60C084-FB65-4516-97CB-3CC7CCEA593D}" dt="2025-10-07T03:05:51.779" v="454" actId="1076"/>
          <ac:picMkLst>
            <pc:docMk/>
            <pc:sldMk cId="1715824721" sldId="268"/>
            <ac:picMk id="26" creationId="{083CD805-012D-7266-D383-9302C8896EF0}"/>
          </ac:picMkLst>
        </pc:picChg>
        <pc:picChg chg="mod">
          <ac:chgData name="和男 高井" userId="1c6f8cf829ddc7f6" providerId="LiveId" clId="{AA60C084-FB65-4516-97CB-3CC7CCEA593D}" dt="2025-10-07T03:04:28.747" v="419" actId="1076"/>
          <ac:picMkLst>
            <pc:docMk/>
            <pc:sldMk cId="1715824721" sldId="268"/>
            <ac:picMk id="30" creationId="{76B021B7-6D4A-2FD2-AA32-A1224E400DB1}"/>
          </ac:picMkLst>
        </pc:picChg>
        <pc:picChg chg="mod">
          <ac:chgData name="和男 高井" userId="1c6f8cf829ddc7f6" providerId="LiveId" clId="{AA60C084-FB65-4516-97CB-3CC7CCEA593D}" dt="2025-10-07T01:59:06.494" v="353" actId="1076"/>
          <ac:picMkLst>
            <pc:docMk/>
            <pc:sldMk cId="1715824721" sldId="268"/>
            <ac:picMk id="44" creationId="{CC757389-571F-625F-9A0F-83487B37AB7C}"/>
          </ac:picMkLst>
        </pc:picChg>
        <pc:picChg chg="mod topLvl">
          <ac:chgData name="和男 高井" userId="1c6f8cf829ddc7f6" providerId="LiveId" clId="{AA60C084-FB65-4516-97CB-3CC7CCEA593D}" dt="2025-10-07T01:59:24.241" v="355" actId="165"/>
          <ac:picMkLst>
            <pc:docMk/>
            <pc:sldMk cId="1715824721" sldId="268"/>
            <ac:picMk id="52" creationId="{6538D1A4-EB4E-A8A8-B2CE-D7723C1F78CD}"/>
          </ac:picMkLst>
        </pc:picChg>
        <pc:picChg chg="del">
          <ac:chgData name="和男 高井" userId="1c6f8cf829ddc7f6" providerId="LiveId" clId="{AA60C084-FB65-4516-97CB-3CC7CCEA593D}" dt="2025-10-07T01:56:19.841" v="348" actId="478"/>
          <ac:picMkLst>
            <pc:docMk/>
            <pc:sldMk cId="1715824721" sldId="268"/>
            <ac:picMk id="230" creationId="{76731E12-B51A-5F8E-9C7D-8488B945B9E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694" userDrawn="1">
          <p15:clr>
            <a:srgbClr val="F26B43"/>
          </p15:clr>
        </p15:guide>
        <p15:guide id="4" orient="horz" pos="6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7FBAE-F5E5-9B1A-BAFA-B8393BCF0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B0CE7EE1-F412-5E04-5737-817D881AB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" y="0"/>
            <a:ext cx="7559112" cy="10691813"/>
          </a:xfrm>
          <a:prstGeom prst="rect">
            <a:avLst/>
          </a:prstGeom>
        </p:spPr>
      </p:pic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9CB6625-0B1A-0D01-90B4-533C08798B1B}"/>
              </a:ext>
            </a:extLst>
          </p:cNvPr>
          <p:cNvSpPr/>
          <p:nvPr/>
        </p:nvSpPr>
        <p:spPr>
          <a:xfrm>
            <a:off x="483438" y="2141988"/>
            <a:ext cx="2196000" cy="1980000"/>
          </a:xfrm>
          <a:prstGeom prst="roundRect">
            <a:avLst>
              <a:gd name="adj" fmla="val 743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F6DDC85-6168-840A-4A51-EEF1D0F19A22}"/>
              </a:ext>
            </a:extLst>
          </p:cNvPr>
          <p:cNvSpPr/>
          <p:nvPr/>
        </p:nvSpPr>
        <p:spPr>
          <a:xfrm>
            <a:off x="491604" y="4161062"/>
            <a:ext cx="2196000" cy="1980000"/>
          </a:xfrm>
          <a:prstGeom prst="roundRect">
            <a:avLst>
              <a:gd name="adj" fmla="val 677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96572E1-A620-A961-A5E0-9BFA95769001}"/>
              </a:ext>
            </a:extLst>
          </p:cNvPr>
          <p:cNvSpPr/>
          <p:nvPr/>
        </p:nvSpPr>
        <p:spPr>
          <a:xfrm>
            <a:off x="509574" y="8186172"/>
            <a:ext cx="2196000" cy="1980000"/>
          </a:xfrm>
          <a:prstGeom prst="roundRect">
            <a:avLst>
              <a:gd name="adj" fmla="val 9410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D5B8E7D-7692-0075-A551-F43E96DCE435}"/>
              </a:ext>
            </a:extLst>
          </p:cNvPr>
          <p:cNvSpPr/>
          <p:nvPr/>
        </p:nvSpPr>
        <p:spPr>
          <a:xfrm>
            <a:off x="491640" y="6168779"/>
            <a:ext cx="2196000" cy="1980000"/>
          </a:xfrm>
          <a:prstGeom prst="roundRect">
            <a:avLst>
              <a:gd name="adj" fmla="val 743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DF498855-2DD6-BD48-CE22-F05969FFAC88}"/>
              </a:ext>
            </a:extLst>
          </p:cNvPr>
          <p:cNvSpPr/>
          <p:nvPr/>
        </p:nvSpPr>
        <p:spPr>
          <a:xfrm>
            <a:off x="2733468" y="4161062"/>
            <a:ext cx="2196000" cy="1980000"/>
          </a:xfrm>
          <a:prstGeom prst="roundRect">
            <a:avLst>
              <a:gd name="adj" fmla="val 8750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6CAB328F-55F6-BF7B-13EE-BB60DDB3ADEC}"/>
              </a:ext>
            </a:extLst>
          </p:cNvPr>
          <p:cNvSpPr/>
          <p:nvPr/>
        </p:nvSpPr>
        <p:spPr>
          <a:xfrm>
            <a:off x="2751438" y="8186172"/>
            <a:ext cx="2196000" cy="1980000"/>
          </a:xfrm>
          <a:prstGeom prst="roundRect">
            <a:avLst>
              <a:gd name="adj" fmla="val 743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8A7B3A2B-39D7-EB86-FB92-F203F4EAF972}"/>
              </a:ext>
            </a:extLst>
          </p:cNvPr>
          <p:cNvSpPr/>
          <p:nvPr/>
        </p:nvSpPr>
        <p:spPr>
          <a:xfrm>
            <a:off x="2733504" y="6168779"/>
            <a:ext cx="2196000" cy="1980000"/>
          </a:xfrm>
          <a:prstGeom prst="roundRect">
            <a:avLst>
              <a:gd name="adj" fmla="val 743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85203879-55DE-B308-C64C-6FFD4ADCCF02}"/>
              </a:ext>
            </a:extLst>
          </p:cNvPr>
          <p:cNvSpPr/>
          <p:nvPr/>
        </p:nvSpPr>
        <p:spPr>
          <a:xfrm>
            <a:off x="4988694" y="4161062"/>
            <a:ext cx="2196000" cy="1980000"/>
          </a:xfrm>
          <a:prstGeom prst="roundRect">
            <a:avLst>
              <a:gd name="adj" fmla="val 6771"/>
            </a:avLst>
          </a:prstGeom>
          <a:solidFill>
            <a:schemeClr val="bg1">
              <a:alpha val="8196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6DDC338D-9DC7-5190-88FB-FD7F3C767B70}"/>
              </a:ext>
            </a:extLst>
          </p:cNvPr>
          <p:cNvSpPr/>
          <p:nvPr/>
        </p:nvSpPr>
        <p:spPr>
          <a:xfrm>
            <a:off x="5006664" y="8186172"/>
            <a:ext cx="2196000" cy="1980000"/>
          </a:xfrm>
          <a:prstGeom prst="roundRect">
            <a:avLst>
              <a:gd name="adj" fmla="val 8090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37E1063-300E-0979-F3BD-E846EF83A214}"/>
              </a:ext>
            </a:extLst>
          </p:cNvPr>
          <p:cNvSpPr/>
          <p:nvPr/>
        </p:nvSpPr>
        <p:spPr>
          <a:xfrm>
            <a:off x="4988730" y="6168779"/>
            <a:ext cx="2196000" cy="1980000"/>
          </a:xfrm>
          <a:prstGeom prst="roundRect">
            <a:avLst>
              <a:gd name="adj" fmla="val 677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8DE594A-8FE3-1672-0D67-11E668C465BC}"/>
              </a:ext>
            </a:extLst>
          </p:cNvPr>
          <p:cNvSpPr txBox="1"/>
          <p:nvPr/>
        </p:nvSpPr>
        <p:spPr>
          <a:xfrm>
            <a:off x="627018" y="1569990"/>
            <a:ext cx="6392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松任法人会では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､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租税教育活動の一環として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､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女性部会が主体となり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､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小学生を対象に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｢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税に関する絵はがきコンクール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｣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を実施しています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｡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令和７年度は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1,077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件の応募作品が寄せられました。その優秀作品の中から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､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次の作品が松任税務署長賞などに選ばれました</a:t>
            </a: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2244A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｡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1F99F40-B332-9BEC-ADCD-FC6C614E427A}"/>
              </a:ext>
            </a:extLst>
          </p:cNvPr>
          <p:cNvSpPr txBox="1"/>
          <p:nvPr/>
        </p:nvSpPr>
        <p:spPr>
          <a:xfrm>
            <a:off x="509574" y="2316040"/>
            <a:ext cx="523220" cy="18125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白山市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立石川小学校６年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中村　陽葵さん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289788C8-A878-1534-6260-FAB827AF59EE}"/>
              </a:ext>
            </a:extLst>
          </p:cNvPr>
          <p:cNvSpPr txBox="1"/>
          <p:nvPr/>
        </p:nvSpPr>
        <p:spPr>
          <a:xfrm>
            <a:off x="4986125" y="4385744"/>
            <a:ext cx="523220" cy="16648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白山市立松任小学校６年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岡野　結奈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EFCBD37-70EC-C89A-4787-4B89BD478141}"/>
              </a:ext>
            </a:extLst>
          </p:cNvPr>
          <p:cNvSpPr txBox="1"/>
          <p:nvPr/>
        </p:nvSpPr>
        <p:spPr>
          <a:xfrm>
            <a:off x="527508" y="6260299"/>
            <a:ext cx="513730" cy="1971121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白山市立松任</a:t>
            </a:r>
            <a:r>
              <a:rPr kumimoji="1" lang="ja-JP" altLang="en-US" sz="1100" b="1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-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kumimoji="1" lang="en-US" altLang="ja-JP" sz="11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Nguyen diem</a:t>
            </a:r>
            <a:r>
              <a:rPr kumimoji="1" lang="en-US" altLang="ja-JP" sz="2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 </a:t>
            </a:r>
            <a:r>
              <a:rPr kumimoji="1" lang="en-US" altLang="ja-JP" sz="1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       </a:t>
            </a:r>
            <a:r>
              <a:rPr kumimoji="1" lang="en-US" altLang="ja-JP" sz="4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E24E2B69-08FA-18E9-4EA2-4F1A97B499AB}"/>
              </a:ext>
            </a:extLst>
          </p:cNvPr>
          <p:cNvSpPr txBox="1"/>
          <p:nvPr/>
        </p:nvSpPr>
        <p:spPr>
          <a:xfrm>
            <a:off x="2715017" y="8284171"/>
            <a:ext cx="523220" cy="19097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野々市市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立野々市小学校６年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 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山口　花歩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A26F5CE-32C5-6465-25B7-F58B6A1E39F8}"/>
              </a:ext>
            </a:extLst>
          </p:cNvPr>
          <p:cNvSpPr txBox="1"/>
          <p:nvPr/>
        </p:nvSpPr>
        <p:spPr>
          <a:xfrm>
            <a:off x="527656" y="8375773"/>
            <a:ext cx="523220" cy="17655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白山市立蕪城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宮川　葵梛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747BA855-6E42-73CD-8AE2-0A5EBD6C5436}"/>
              </a:ext>
            </a:extLst>
          </p:cNvPr>
          <p:cNvSpPr txBox="1"/>
          <p:nvPr/>
        </p:nvSpPr>
        <p:spPr>
          <a:xfrm>
            <a:off x="2702517" y="6259335"/>
            <a:ext cx="523220" cy="19596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野々市市立野々市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 　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野村　翔琉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F3A5344-B9A7-00C5-9EC5-A1B61AD4CA92}"/>
              </a:ext>
            </a:extLst>
          </p:cNvPr>
          <p:cNvSpPr txBox="1"/>
          <p:nvPr/>
        </p:nvSpPr>
        <p:spPr>
          <a:xfrm>
            <a:off x="5026403" y="8326879"/>
            <a:ext cx="523220" cy="17859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野々市市立御園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岩坂　花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8D1E4AD-50EF-5894-7524-300E16CF83CA}"/>
              </a:ext>
            </a:extLst>
          </p:cNvPr>
          <p:cNvSpPr txBox="1"/>
          <p:nvPr/>
        </p:nvSpPr>
        <p:spPr>
          <a:xfrm>
            <a:off x="5179808" y="7742104"/>
            <a:ext cx="1762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白山市立蝶屋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竹井　心遥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9142C2EB-BF68-F2C6-9434-D0B736507550}"/>
              </a:ext>
            </a:extLst>
          </p:cNvPr>
          <p:cNvSpPr/>
          <p:nvPr/>
        </p:nvSpPr>
        <p:spPr>
          <a:xfrm>
            <a:off x="993890" y="427389"/>
            <a:ext cx="1080000" cy="1080000"/>
          </a:xfrm>
          <a:prstGeom prst="ellipse">
            <a:avLst/>
          </a:prstGeom>
          <a:solidFill>
            <a:srgbClr val="9D4D3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C28B7D97-A23E-ABC0-63C5-E54E950F7C43}"/>
              </a:ext>
            </a:extLst>
          </p:cNvPr>
          <p:cNvSpPr/>
          <p:nvPr/>
        </p:nvSpPr>
        <p:spPr>
          <a:xfrm rot="20804592">
            <a:off x="1128926" y="748431"/>
            <a:ext cx="790167" cy="40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７</a:t>
            </a: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9B2D241-DB3C-22D5-4B80-6FC48164A1AF}"/>
              </a:ext>
            </a:extLst>
          </p:cNvPr>
          <p:cNvSpPr txBox="1"/>
          <p:nvPr/>
        </p:nvSpPr>
        <p:spPr>
          <a:xfrm rot="20818186">
            <a:off x="981936" y="844744"/>
            <a:ext cx="1161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令和　　　　　年度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6AAAC7C-948B-B122-81CB-A42B59846C7D}"/>
              </a:ext>
            </a:extLst>
          </p:cNvPr>
          <p:cNvGrpSpPr/>
          <p:nvPr/>
        </p:nvGrpSpPr>
        <p:grpSpPr>
          <a:xfrm>
            <a:off x="2328136" y="2257748"/>
            <a:ext cx="272525" cy="1759878"/>
            <a:chOff x="-2934294" y="3304903"/>
            <a:chExt cx="473427" cy="1417868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3" name="矢印: 山形 22">
              <a:extLst>
                <a:ext uri="{FF2B5EF4-FFF2-40B4-BE49-F238E27FC236}">
                  <a16:creationId xmlns:a16="http://schemas.microsoft.com/office/drawing/2014/main" id="{9154789E-40DA-52C7-7B45-5D42373F1E88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1B6EF4-3C72-E1AC-C847-C4C2C98335FE}"/>
                </a:ext>
              </a:extLst>
            </p:cNvPr>
            <p:cNvSpPr/>
            <p:nvPr/>
          </p:nvSpPr>
          <p:spPr>
            <a:xfrm>
              <a:off x="-2934294" y="3304903"/>
              <a:ext cx="473427" cy="12510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DB2D98C-B7AC-89AE-D462-1F13772419D5}"/>
              </a:ext>
            </a:extLst>
          </p:cNvPr>
          <p:cNvGrpSpPr/>
          <p:nvPr/>
        </p:nvGrpSpPr>
        <p:grpSpPr>
          <a:xfrm>
            <a:off x="2191456" y="2238101"/>
            <a:ext cx="353943" cy="1797549"/>
            <a:chOff x="2159615" y="2193615"/>
            <a:chExt cx="353943" cy="1512020"/>
          </a:xfrm>
          <a:solidFill>
            <a:srgbClr val="C00000"/>
          </a:solidFill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2C892F7-660A-25BD-F9FB-0CB54039E506}"/>
                </a:ext>
              </a:extLst>
            </p:cNvPr>
            <p:cNvGrpSpPr/>
            <p:nvPr/>
          </p:nvGrpSpPr>
          <p:grpSpPr>
            <a:xfrm>
              <a:off x="2218849" y="2193615"/>
              <a:ext cx="272525" cy="1480333"/>
              <a:chOff x="-2934294" y="3304903"/>
              <a:chExt cx="473427" cy="1417868"/>
            </a:xfrm>
            <a:grpFill/>
          </p:grpSpPr>
          <p:sp>
            <p:nvSpPr>
              <p:cNvPr id="10" name="矢印: 山形 9">
                <a:extLst>
                  <a:ext uri="{FF2B5EF4-FFF2-40B4-BE49-F238E27FC236}">
                    <a16:creationId xmlns:a16="http://schemas.microsoft.com/office/drawing/2014/main" id="{CB5F5554-5DA6-D545-5BCF-567A3079B2DE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346C7D2B-F3FD-B006-A25A-D58A9DDCBF0B}"/>
                  </a:ext>
                </a:extLst>
              </p:cNvPr>
              <p:cNvSpPr/>
              <p:nvPr/>
            </p:nvSpPr>
            <p:spPr>
              <a:xfrm>
                <a:off x="-2934294" y="3304903"/>
                <a:ext cx="473427" cy="125107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49E86D29-D88C-3E17-6216-42041AC5933A}"/>
                </a:ext>
              </a:extLst>
            </p:cNvPr>
            <p:cNvSpPr txBox="1"/>
            <p:nvPr/>
          </p:nvSpPr>
          <p:spPr>
            <a:xfrm>
              <a:off x="2159615" y="2210800"/>
              <a:ext cx="353943" cy="14948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dirty="0">
                  <a:solidFill>
                    <a:prstClr val="white"/>
                  </a:solidFill>
                  <a:uFill>
                    <a:solidFill>
                      <a:srgbClr val="FF6600"/>
                    </a:solidFill>
                  </a:uFill>
                  <a:latin typeface="BIZ UDゴシック" panose="020B0400000000000000" pitchFamily="49" charset="-128"/>
                  <a:ea typeface="BIZ UDゴシック" panose="020B0400000000000000" pitchFamily="49" charset="-128"/>
                </a:rPr>
                <a:t>石川県連女連協会長賞</a:t>
              </a:r>
              <a:endPara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>
                  <a:solidFill>
                    <a:srgbClr val="FF6600"/>
                  </a:solidFill>
                </a:uFill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endParaRPr>
            </a:p>
          </p:txBody>
        </p:sp>
      </p:grp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BE61783-2A8D-32BB-9677-8919D1A3AFAA}"/>
              </a:ext>
            </a:extLst>
          </p:cNvPr>
          <p:cNvSpPr/>
          <p:nvPr/>
        </p:nvSpPr>
        <p:spPr>
          <a:xfrm>
            <a:off x="2745937" y="2142028"/>
            <a:ext cx="2196000" cy="1980000"/>
          </a:xfrm>
          <a:prstGeom prst="roundRect">
            <a:avLst>
              <a:gd name="adj" fmla="val 743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3E8EC3B-8CED-AB55-9AA9-B3CA7A0AD13E}"/>
              </a:ext>
            </a:extLst>
          </p:cNvPr>
          <p:cNvSpPr/>
          <p:nvPr/>
        </p:nvSpPr>
        <p:spPr>
          <a:xfrm>
            <a:off x="4984885" y="2140416"/>
            <a:ext cx="2196000" cy="1980000"/>
          </a:xfrm>
          <a:prstGeom prst="roundRect">
            <a:avLst>
              <a:gd name="adj" fmla="val 6111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27F0BE0-C81A-8081-200B-AC5A3B1CCBB4}"/>
              </a:ext>
            </a:extLst>
          </p:cNvPr>
          <p:cNvGrpSpPr/>
          <p:nvPr/>
        </p:nvGrpSpPr>
        <p:grpSpPr>
          <a:xfrm>
            <a:off x="6845557" y="4306802"/>
            <a:ext cx="272420" cy="1765590"/>
            <a:chOff x="-2934292" y="3031683"/>
            <a:chExt cx="473245" cy="1691088"/>
          </a:xfrm>
          <a:solidFill>
            <a:srgbClr val="FDDFEC"/>
          </a:solidFill>
        </p:grpSpPr>
        <p:sp>
          <p:nvSpPr>
            <p:cNvPr id="58" name="矢印: 山形 57">
              <a:extLst>
                <a:ext uri="{FF2B5EF4-FFF2-40B4-BE49-F238E27FC236}">
                  <a16:creationId xmlns:a16="http://schemas.microsoft.com/office/drawing/2014/main" id="{46684F72-7AC9-D52E-6D67-F5560BAD6BD7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2B7E0472-48A9-CA32-0E59-33FB9EFD1B61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11B6BBF-A053-772A-B051-8263BEF628E9}"/>
              </a:ext>
            </a:extLst>
          </p:cNvPr>
          <p:cNvGrpSpPr/>
          <p:nvPr/>
        </p:nvGrpSpPr>
        <p:grpSpPr>
          <a:xfrm>
            <a:off x="2304250" y="6295044"/>
            <a:ext cx="272420" cy="1765590"/>
            <a:chOff x="-2934292" y="3031683"/>
            <a:chExt cx="473245" cy="1691088"/>
          </a:xfrm>
          <a:solidFill>
            <a:srgbClr val="FDDFEC"/>
          </a:solidFill>
        </p:grpSpPr>
        <p:sp>
          <p:nvSpPr>
            <p:cNvPr id="71" name="矢印: 山形 70">
              <a:extLst>
                <a:ext uri="{FF2B5EF4-FFF2-40B4-BE49-F238E27FC236}">
                  <a16:creationId xmlns:a16="http://schemas.microsoft.com/office/drawing/2014/main" id="{65F7112D-3084-169C-08E4-CE5CA7DCF49B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B0A661CA-24BC-7ACA-0083-0A5A16B921C7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113788A6-556A-A822-F702-C3E2E2C58347}"/>
              </a:ext>
            </a:extLst>
          </p:cNvPr>
          <p:cNvGrpSpPr/>
          <p:nvPr/>
        </p:nvGrpSpPr>
        <p:grpSpPr>
          <a:xfrm>
            <a:off x="2367605" y="8312521"/>
            <a:ext cx="272420" cy="1765590"/>
            <a:chOff x="-2934292" y="3031683"/>
            <a:chExt cx="473245" cy="169108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85" name="矢印: 山形 84">
              <a:extLst>
                <a:ext uri="{FF2B5EF4-FFF2-40B4-BE49-F238E27FC236}">
                  <a16:creationId xmlns:a16="http://schemas.microsoft.com/office/drawing/2014/main" id="{6ABE08AB-DB46-54C4-27B6-D583A3046B39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9F4ED12F-F31F-0869-B7CC-7FA3B7CF512E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0C167815-126F-7A52-87B3-FED3A5F3B5DF}"/>
              </a:ext>
            </a:extLst>
          </p:cNvPr>
          <p:cNvGrpSpPr/>
          <p:nvPr/>
        </p:nvGrpSpPr>
        <p:grpSpPr>
          <a:xfrm rot="16200000">
            <a:off x="6061315" y="5498091"/>
            <a:ext cx="272420" cy="1765590"/>
            <a:chOff x="-2934292" y="3031683"/>
            <a:chExt cx="473245" cy="169108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92" name="矢印: 山形 91">
              <a:extLst>
                <a:ext uri="{FF2B5EF4-FFF2-40B4-BE49-F238E27FC236}">
                  <a16:creationId xmlns:a16="http://schemas.microsoft.com/office/drawing/2014/main" id="{592074EF-1CA0-85B3-0791-5D79891FC353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3D2086F-0E08-F0C6-774D-005A969C9292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BD3A792-F8B2-91C1-1365-06B014114F1A}"/>
              </a:ext>
            </a:extLst>
          </p:cNvPr>
          <p:cNvGrpSpPr/>
          <p:nvPr/>
        </p:nvGrpSpPr>
        <p:grpSpPr>
          <a:xfrm>
            <a:off x="4609719" y="8357122"/>
            <a:ext cx="272420" cy="1765590"/>
            <a:chOff x="-2934292" y="3031683"/>
            <a:chExt cx="473245" cy="169108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18" name="矢印: 山形 117">
              <a:extLst>
                <a:ext uri="{FF2B5EF4-FFF2-40B4-BE49-F238E27FC236}">
                  <a16:creationId xmlns:a16="http://schemas.microsoft.com/office/drawing/2014/main" id="{F2B3DA40-1453-CC0C-A46E-E0DDF4F8DFAE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4D48A868-36E0-EBE0-1347-7A89D6855C65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2C13AEE5-EA24-7E55-BEF2-C759A63D80F0}"/>
              </a:ext>
            </a:extLst>
          </p:cNvPr>
          <p:cNvGrpSpPr/>
          <p:nvPr/>
        </p:nvGrpSpPr>
        <p:grpSpPr>
          <a:xfrm>
            <a:off x="6826322" y="8357122"/>
            <a:ext cx="272420" cy="1765590"/>
            <a:chOff x="-2934292" y="3031683"/>
            <a:chExt cx="473245" cy="169108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52" name="矢印: 山形 151">
              <a:extLst>
                <a:ext uri="{FF2B5EF4-FFF2-40B4-BE49-F238E27FC236}">
                  <a16:creationId xmlns:a16="http://schemas.microsoft.com/office/drawing/2014/main" id="{9B4086EE-4E13-C023-5831-F43477276864}"/>
                </a:ext>
              </a:extLst>
            </p:cNvPr>
            <p:cNvSpPr/>
            <p:nvPr/>
          </p:nvSpPr>
          <p:spPr>
            <a:xfrm rot="16200000">
              <a:off x="-2864379" y="4319439"/>
              <a:ext cx="333595" cy="473069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6855391B-F47A-0020-A66E-80664D5C9CA8}"/>
                </a:ext>
              </a:extLst>
            </p:cNvPr>
            <p:cNvSpPr/>
            <p:nvPr/>
          </p:nvSpPr>
          <p:spPr>
            <a:xfrm>
              <a:off x="-2934292" y="3031683"/>
              <a:ext cx="473071" cy="1524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7109EF88-F627-538C-A469-D01A4737B63E}"/>
              </a:ext>
            </a:extLst>
          </p:cNvPr>
          <p:cNvGrpSpPr/>
          <p:nvPr/>
        </p:nvGrpSpPr>
        <p:grpSpPr>
          <a:xfrm>
            <a:off x="6742805" y="8308481"/>
            <a:ext cx="353943" cy="1956217"/>
            <a:chOff x="8988096" y="6322331"/>
            <a:chExt cx="353943" cy="1956217"/>
          </a:xfrm>
        </p:grpSpPr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D4CCD6A1-21E1-BEF3-4DE6-860AFC287359}"/>
                </a:ext>
              </a:extLst>
            </p:cNvPr>
            <p:cNvGrpSpPr/>
            <p:nvPr/>
          </p:nvGrpSpPr>
          <p:grpSpPr>
            <a:xfrm>
              <a:off x="9028908" y="6338759"/>
              <a:ext cx="272420" cy="1765590"/>
              <a:chOff x="-2934292" y="3031683"/>
              <a:chExt cx="473245" cy="1691088"/>
            </a:xfrm>
            <a:solidFill>
              <a:srgbClr val="00B050"/>
            </a:solidFill>
          </p:grpSpPr>
          <p:sp>
            <p:nvSpPr>
              <p:cNvPr id="144" name="矢印: 山形 143">
                <a:extLst>
                  <a:ext uri="{FF2B5EF4-FFF2-40B4-BE49-F238E27FC236}">
                    <a16:creationId xmlns:a16="http://schemas.microsoft.com/office/drawing/2014/main" id="{D6D110C2-E1B8-99A8-26F3-1C88B4A91291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7FBBAFBC-E655-4334-B88E-44A7931FE0EF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B6AD12F5-3D93-FFC9-4AAE-B39F68EFD3F0}"/>
                </a:ext>
              </a:extLst>
            </p:cNvPr>
            <p:cNvSpPr txBox="1"/>
            <p:nvPr/>
          </p:nvSpPr>
          <p:spPr>
            <a:xfrm>
              <a:off x="8988096" y="6322331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松任法人会青年部会長賞</a:t>
              </a: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9499E783-D729-A1EA-3AA9-8962E73A220D}"/>
              </a:ext>
            </a:extLst>
          </p:cNvPr>
          <p:cNvGrpSpPr/>
          <p:nvPr/>
        </p:nvGrpSpPr>
        <p:grpSpPr>
          <a:xfrm>
            <a:off x="2267910" y="8275843"/>
            <a:ext cx="353943" cy="1956217"/>
            <a:chOff x="8993944" y="6322332"/>
            <a:chExt cx="353943" cy="1956217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4C44990-3075-71CD-A969-89F8AF296E88}"/>
                </a:ext>
              </a:extLst>
            </p:cNvPr>
            <p:cNvGrpSpPr/>
            <p:nvPr/>
          </p:nvGrpSpPr>
          <p:grpSpPr>
            <a:xfrm>
              <a:off x="9028908" y="6338759"/>
              <a:ext cx="272420" cy="1765590"/>
              <a:chOff x="-2934292" y="3031683"/>
              <a:chExt cx="473245" cy="1691088"/>
            </a:xfrm>
            <a:solidFill>
              <a:srgbClr val="00B050"/>
            </a:solidFill>
          </p:grpSpPr>
          <p:sp>
            <p:nvSpPr>
              <p:cNvPr id="102" name="矢印: 山形 101">
                <a:extLst>
                  <a:ext uri="{FF2B5EF4-FFF2-40B4-BE49-F238E27FC236}">
                    <a16:creationId xmlns:a16="http://schemas.microsoft.com/office/drawing/2014/main" id="{AE24E878-2417-0DC5-23F6-7114F18E4037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569B9231-B23B-9CB7-D670-649B8B2B689E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0B8195E1-D0F7-3027-44CF-4F8C568D679D}"/>
                </a:ext>
              </a:extLst>
            </p:cNvPr>
            <p:cNvSpPr txBox="1"/>
            <p:nvPr/>
          </p:nvSpPr>
          <p:spPr>
            <a:xfrm>
              <a:off x="8993944" y="6322332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松任法人会青年部会長賞</a:t>
              </a: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49ADAC1B-4653-6865-B53D-3A94157A4ACC}"/>
              </a:ext>
            </a:extLst>
          </p:cNvPr>
          <p:cNvGrpSpPr/>
          <p:nvPr/>
        </p:nvGrpSpPr>
        <p:grpSpPr>
          <a:xfrm>
            <a:off x="4513242" y="8324849"/>
            <a:ext cx="353943" cy="1956217"/>
            <a:chOff x="8988096" y="6322331"/>
            <a:chExt cx="353943" cy="1956217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3B0C0FB-FE54-B7C3-E3D9-B3C5F13973C0}"/>
                </a:ext>
              </a:extLst>
            </p:cNvPr>
            <p:cNvGrpSpPr/>
            <p:nvPr/>
          </p:nvGrpSpPr>
          <p:grpSpPr>
            <a:xfrm>
              <a:off x="9028908" y="6338759"/>
              <a:ext cx="272420" cy="1765590"/>
              <a:chOff x="-2934292" y="3031683"/>
              <a:chExt cx="473245" cy="1691088"/>
            </a:xfrm>
            <a:solidFill>
              <a:srgbClr val="00B050"/>
            </a:solidFill>
          </p:grpSpPr>
          <p:sp>
            <p:nvSpPr>
              <p:cNvPr id="139" name="矢印: 山形 138">
                <a:extLst>
                  <a:ext uri="{FF2B5EF4-FFF2-40B4-BE49-F238E27FC236}">
                    <a16:creationId xmlns:a16="http://schemas.microsoft.com/office/drawing/2014/main" id="{200FED65-7088-4C2B-4ED0-7C0D48AEEBD8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E657833E-9E76-75A6-64AD-C6A1F30FBD03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0A74A49D-B6A6-7C15-8AA5-143CC85AA79F}"/>
                </a:ext>
              </a:extLst>
            </p:cNvPr>
            <p:cNvSpPr txBox="1"/>
            <p:nvPr/>
          </p:nvSpPr>
          <p:spPr>
            <a:xfrm>
              <a:off x="8988096" y="6322331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松任法人会青年部会長賞</a:t>
              </a: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D3D907B-0721-F17A-4754-A21D4E991922}"/>
              </a:ext>
            </a:extLst>
          </p:cNvPr>
          <p:cNvGrpSpPr/>
          <p:nvPr/>
        </p:nvGrpSpPr>
        <p:grpSpPr>
          <a:xfrm rot="16200000">
            <a:off x="5992623" y="5371275"/>
            <a:ext cx="353943" cy="1956217"/>
            <a:chOff x="8996054" y="6322331"/>
            <a:chExt cx="353943" cy="1956217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C13BA5F-ED2F-C3F9-9965-6C764F32C1C2}"/>
                </a:ext>
              </a:extLst>
            </p:cNvPr>
            <p:cNvGrpSpPr/>
            <p:nvPr/>
          </p:nvGrpSpPr>
          <p:grpSpPr>
            <a:xfrm>
              <a:off x="9028908" y="6338759"/>
              <a:ext cx="272420" cy="1765590"/>
              <a:chOff x="-2934292" y="3031683"/>
              <a:chExt cx="473245" cy="1691088"/>
            </a:xfrm>
            <a:solidFill>
              <a:srgbClr val="00B050"/>
            </a:solidFill>
          </p:grpSpPr>
          <p:sp>
            <p:nvSpPr>
              <p:cNvPr id="149" name="矢印: 山形 148">
                <a:extLst>
                  <a:ext uri="{FF2B5EF4-FFF2-40B4-BE49-F238E27FC236}">
                    <a16:creationId xmlns:a16="http://schemas.microsoft.com/office/drawing/2014/main" id="{AE9E4C45-6315-A0F0-C2CD-9AA222368BC4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E7FD57A0-A92D-FE5D-6652-DC779DE80A48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1CB7277E-E1CE-3CC1-782D-7D16323AF14A}"/>
                </a:ext>
              </a:extLst>
            </p:cNvPr>
            <p:cNvSpPr txBox="1"/>
            <p:nvPr/>
          </p:nvSpPr>
          <p:spPr>
            <a:xfrm>
              <a:off x="8996054" y="6322331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松任法人会青年部会長賞</a:t>
              </a: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2C68E0C-1331-044F-759D-2EA67C5F6841}"/>
              </a:ext>
            </a:extLst>
          </p:cNvPr>
          <p:cNvGrpSpPr/>
          <p:nvPr/>
        </p:nvGrpSpPr>
        <p:grpSpPr>
          <a:xfrm>
            <a:off x="6773984" y="4270322"/>
            <a:ext cx="353943" cy="1956217"/>
            <a:chOff x="8191818" y="6406627"/>
            <a:chExt cx="353943" cy="1956217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2ED20905-C6CE-00E6-B533-4336FA9E55D7}"/>
                </a:ext>
              </a:extLst>
            </p:cNvPr>
            <p:cNvGrpSpPr/>
            <p:nvPr/>
          </p:nvGrpSpPr>
          <p:grpSpPr>
            <a:xfrm>
              <a:off x="8226236" y="6422215"/>
              <a:ext cx="272420" cy="1765590"/>
              <a:chOff x="-2934292" y="3031683"/>
              <a:chExt cx="473245" cy="1691088"/>
            </a:xfrm>
            <a:solidFill>
              <a:srgbClr val="0061AF"/>
            </a:solidFill>
          </p:grpSpPr>
          <p:sp>
            <p:nvSpPr>
              <p:cNvPr id="134" name="矢印: 山形 133">
                <a:extLst>
                  <a:ext uri="{FF2B5EF4-FFF2-40B4-BE49-F238E27FC236}">
                    <a16:creationId xmlns:a16="http://schemas.microsoft.com/office/drawing/2014/main" id="{891B87A1-3FBF-1823-2445-55E7CC951307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63CD2F1E-7B2E-B7FD-DC61-15552C089E3B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7675126A-471C-2579-182A-317FF4E0AB0E}"/>
                </a:ext>
              </a:extLst>
            </p:cNvPr>
            <p:cNvSpPr txBox="1"/>
            <p:nvPr/>
          </p:nvSpPr>
          <p:spPr>
            <a:xfrm>
              <a:off x="8191818" y="6406627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松任法人会女性部会長賞</a:t>
              </a: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21ED93CA-0FBE-EBBB-22D9-FB2505CF506E}"/>
              </a:ext>
            </a:extLst>
          </p:cNvPr>
          <p:cNvGrpSpPr/>
          <p:nvPr/>
        </p:nvGrpSpPr>
        <p:grpSpPr>
          <a:xfrm>
            <a:off x="2240908" y="6267526"/>
            <a:ext cx="353943" cy="1987436"/>
            <a:chOff x="8184804" y="6422215"/>
            <a:chExt cx="353943" cy="1987436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1AF1491C-FBB2-CC49-FA04-4B08F3ED88D5}"/>
                </a:ext>
              </a:extLst>
            </p:cNvPr>
            <p:cNvGrpSpPr/>
            <p:nvPr/>
          </p:nvGrpSpPr>
          <p:grpSpPr>
            <a:xfrm>
              <a:off x="8226236" y="6422215"/>
              <a:ext cx="272420" cy="1765590"/>
              <a:chOff x="-2934292" y="3031683"/>
              <a:chExt cx="473245" cy="1691088"/>
            </a:xfrm>
            <a:solidFill>
              <a:srgbClr val="0061AF"/>
            </a:solidFill>
          </p:grpSpPr>
          <p:sp>
            <p:nvSpPr>
              <p:cNvPr id="124" name="矢印: 山形 123">
                <a:extLst>
                  <a:ext uri="{FF2B5EF4-FFF2-40B4-BE49-F238E27FC236}">
                    <a16:creationId xmlns:a16="http://schemas.microsoft.com/office/drawing/2014/main" id="{9DECF73F-C0A7-8793-3C2A-4BED2781E7BB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7BC5A570-621E-09FB-C969-025F6CDDC705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44FB5653-DCDD-122E-ECDB-561982F287EB}"/>
                </a:ext>
              </a:extLst>
            </p:cNvPr>
            <p:cNvSpPr txBox="1"/>
            <p:nvPr/>
          </p:nvSpPr>
          <p:spPr>
            <a:xfrm>
              <a:off x="8184804" y="6453434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松任法人会女性部会長賞</a:t>
              </a: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8A323155-F202-D474-224E-381D689E14BA}"/>
              </a:ext>
            </a:extLst>
          </p:cNvPr>
          <p:cNvGrpSpPr/>
          <p:nvPr/>
        </p:nvGrpSpPr>
        <p:grpSpPr>
          <a:xfrm>
            <a:off x="2859239" y="4205288"/>
            <a:ext cx="1931217" cy="306039"/>
            <a:chOff x="-4185005" y="6975406"/>
            <a:chExt cx="1931217" cy="306039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780A6980-E25E-0E0A-B3D2-DA2BEB004E08}"/>
                </a:ext>
              </a:extLst>
            </p:cNvPr>
            <p:cNvGrpSpPr/>
            <p:nvPr/>
          </p:nvGrpSpPr>
          <p:grpSpPr>
            <a:xfrm rot="16200000">
              <a:off x="-3272793" y="6262440"/>
              <a:ext cx="272420" cy="1765590"/>
              <a:chOff x="-2934292" y="3031683"/>
              <a:chExt cx="473245" cy="1691088"/>
            </a:xfrm>
            <a:solidFill>
              <a:srgbClr val="FDDFEC"/>
            </a:solidFill>
          </p:grpSpPr>
          <p:sp>
            <p:nvSpPr>
              <p:cNvPr id="224" name="矢印: 山形 223">
                <a:extLst>
                  <a:ext uri="{FF2B5EF4-FFF2-40B4-BE49-F238E27FC236}">
                    <a16:creationId xmlns:a16="http://schemas.microsoft.com/office/drawing/2014/main" id="{FA207310-A155-A81C-9804-197B78B58AA7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B3832454-3BA4-4973-7FCE-725A1FBDDEA6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AAC6F22C-F60C-474B-9208-FE4023F19B28}"/>
                </a:ext>
              </a:extLst>
            </p:cNvPr>
            <p:cNvGrpSpPr/>
            <p:nvPr/>
          </p:nvGrpSpPr>
          <p:grpSpPr>
            <a:xfrm>
              <a:off x="-4185005" y="6975406"/>
              <a:ext cx="1848265" cy="272527"/>
              <a:chOff x="7735365" y="7730051"/>
              <a:chExt cx="1848265" cy="272527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83309920-83D8-54AF-235D-CCBDEADC9418}"/>
                  </a:ext>
                </a:extLst>
              </p:cNvPr>
              <p:cNvGrpSpPr/>
              <p:nvPr/>
            </p:nvGrpSpPr>
            <p:grpSpPr>
              <a:xfrm rot="16200000">
                <a:off x="8535142" y="6983571"/>
                <a:ext cx="272422" cy="1765591"/>
                <a:chOff x="-2979375" y="2968378"/>
                <a:chExt cx="473248" cy="1691089"/>
              </a:xfrm>
              <a:solidFill>
                <a:srgbClr val="0061AF"/>
              </a:solidFill>
            </p:grpSpPr>
            <p:sp>
              <p:nvSpPr>
                <p:cNvPr id="214" name="矢印: 山形 213">
                  <a:extLst>
                    <a:ext uri="{FF2B5EF4-FFF2-40B4-BE49-F238E27FC236}">
                      <a16:creationId xmlns:a16="http://schemas.microsoft.com/office/drawing/2014/main" id="{4D060CA6-847C-BD4D-1836-AA865DB17FA4}"/>
                    </a:ext>
                  </a:extLst>
                </p:cNvPr>
                <p:cNvSpPr/>
                <p:nvPr/>
              </p:nvSpPr>
              <p:spPr>
                <a:xfrm rot="16200000">
                  <a:off x="-2909459" y="4256135"/>
                  <a:ext cx="333595" cy="473069"/>
                </a:xfrm>
                <a:prstGeom prst="chevron">
                  <a:avLst/>
                </a:prstGeom>
                <a:solidFill>
                  <a:srgbClr val="F462A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正方形/長方形 214">
                  <a:extLst>
                    <a:ext uri="{FF2B5EF4-FFF2-40B4-BE49-F238E27FC236}">
                      <a16:creationId xmlns:a16="http://schemas.microsoft.com/office/drawing/2014/main" id="{AEE4AA2A-D512-664A-DD82-9CD60D6726C5}"/>
                    </a:ext>
                  </a:extLst>
                </p:cNvPr>
                <p:cNvSpPr/>
                <p:nvPr/>
              </p:nvSpPr>
              <p:spPr>
                <a:xfrm>
                  <a:off x="-2979375" y="2968378"/>
                  <a:ext cx="473071" cy="1524291"/>
                </a:xfrm>
                <a:prstGeom prst="rect">
                  <a:avLst/>
                </a:prstGeom>
                <a:solidFill>
                  <a:srgbClr val="F462A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FB424180-5EA0-2EAC-339C-1B1BA7569D8D}"/>
                  </a:ext>
                </a:extLst>
              </p:cNvPr>
              <p:cNvSpPr txBox="1"/>
              <p:nvPr/>
            </p:nvSpPr>
            <p:spPr>
              <a:xfrm>
                <a:off x="7735365" y="7730051"/>
                <a:ext cx="184826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IZ UDゴシック" panose="020B0400000000000000" pitchFamily="49" charset="-128"/>
                    <a:ea typeface="BIZ UDゴシック" panose="020B0400000000000000" pitchFamily="49" charset="-128"/>
                    <a:cs typeface="+mn-cs"/>
                  </a:rPr>
                  <a:t>松任法人会女性部会長賞</a:t>
                </a:r>
              </a:p>
            </p:txBody>
          </p:sp>
        </p:grpSp>
      </p:grp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C31554CF-E6B0-F065-05FA-1B197EC0306F}"/>
              </a:ext>
            </a:extLst>
          </p:cNvPr>
          <p:cNvSpPr txBox="1"/>
          <p:nvPr/>
        </p:nvSpPr>
        <p:spPr>
          <a:xfrm>
            <a:off x="2759178" y="5724100"/>
            <a:ext cx="2092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白山市立石川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粟谷　旭陽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9E5D8471-2206-A324-D67D-0796F8AB13C1}"/>
              </a:ext>
            </a:extLst>
          </p:cNvPr>
          <p:cNvGrpSpPr/>
          <p:nvPr/>
        </p:nvGrpSpPr>
        <p:grpSpPr>
          <a:xfrm rot="448786">
            <a:off x="4556398" y="339308"/>
            <a:ext cx="1693503" cy="355924"/>
            <a:chOff x="5405133" y="361707"/>
            <a:chExt cx="1693503" cy="332434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801EDE48-901A-8CE3-B8AA-227D78411617}"/>
                </a:ext>
              </a:extLst>
            </p:cNvPr>
            <p:cNvSpPr/>
            <p:nvPr/>
          </p:nvSpPr>
          <p:spPr>
            <a:xfrm rot="420048">
              <a:off x="5495661" y="411578"/>
              <a:ext cx="1602975" cy="282563"/>
            </a:xfrm>
            <a:prstGeom prst="rect">
              <a:avLst/>
            </a:prstGeom>
            <a:solidFill>
              <a:srgbClr val="F78D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+mn-cs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662F4119-ABC7-F6ED-3123-ABF0046D68A5}"/>
                </a:ext>
              </a:extLst>
            </p:cNvPr>
            <p:cNvSpPr/>
            <p:nvPr/>
          </p:nvSpPr>
          <p:spPr>
            <a:xfrm rot="436753">
              <a:off x="5405133" y="361707"/>
              <a:ext cx="1632174" cy="274342"/>
            </a:xfrm>
            <a:prstGeom prst="rect">
              <a:avLst/>
            </a:prstGeom>
            <a:solidFill>
              <a:srgbClr val="F3539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+mn-cs"/>
                </a:rPr>
                <a:t>松任法人会女性部会</a:t>
              </a:r>
            </a:p>
          </p:txBody>
        </p:sp>
      </p:grpSp>
      <p:pic>
        <p:nvPicPr>
          <p:cNvPr id="248" name="図 247">
            <a:extLst>
              <a:ext uri="{FF2B5EF4-FFF2-40B4-BE49-F238E27FC236}">
                <a16:creationId xmlns:a16="http://schemas.microsoft.com/office/drawing/2014/main" id="{F4D180E9-A49C-9C85-E276-E2727B2A7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658" y="6288125"/>
            <a:ext cx="1165832" cy="17570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0" name="図 249">
            <a:extLst>
              <a:ext uri="{FF2B5EF4-FFF2-40B4-BE49-F238E27FC236}">
                <a16:creationId xmlns:a16="http://schemas.microsoft.com/office/drawing/2014/main" id="{B76AD39B-7B64-D4D6-79E0-6CEB55D5F8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619" y="6293914"/>
            <a:ext cx="1174120" cy="17625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4" name="図 253">
            <a:extLst>
              <a:ext uri="{FF2B5EF4-FFF2-40B4-BE49-F238E27FC236}">
                <a16:creationId xmlns:a16="http://schemas.microsoft.com/office/drawing/2014/main" id="{84082890-194E-F60C-EC54-869B9E685B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34" y="8306755"/>
            <a:ext cx="1185171" cy="17542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CC54D7F6-4F04-9411-F834-A46D4870FE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000" y="8295842"/>
            <a:ext cx="1187933" cy="17459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CD2A1CC4-85CC-D138-419A-EEEB24A73F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93" y="8315043"/>
            <a:ext cx="1198984" cy="17376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E99790E1-7129-695F-578B-AA60C2E33B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80" y="2249191"/>
            <a:ext cx="1176883" cy="17376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3A0340F-0DF8-F02E-7A3F-D09F62DABDA8}"/>
              </a:ext>
            </a:extLst>
          </p:cNvPr>
          <p:cNvGrpSpPr/>
          <p:nvPr/>
        </p:nvGrpSpPr>
        <p:grpSpPr>
          <a:xfrm>
            <a:off x="2291159" y="4257569"/>
            <a:ext cx="353943" cy="1765590"/>
            <a:chOff x="7752184" y="4051469"/>
            <a:chExt cx="353943" cy="176559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2499B5DE-12E3-F3A4-01B1-FDBAABDDE0CF}"/>
                </a:ext>
              </a:extLst>
            </p:cNvPr>
            <p:cNvGrpSpPr/>
            <p:nvPr/>
          </p:nvGrpSpPr>
          <p:grpSpPr>
            <a:xfrm>
              <a:off x="7795132" y="4051469"/>
              <a:ext cx="272420" cy="1765590"/>
              <a:chOff x="-2934292" y="3031683"/>
              <a:chExt cx="473245" cy="1691088"/>
            </a:xfrm>
            <a:solidFill>
              <a:srgbClr val="01489F"/>
            </a:solidFill>
          </p:grpSpPr>
          <p:sp>
            <p:nvSpPr>
              <p:cNvPr id="35" name="矢印: 山形 34">
                <a:extLst>
                  <a:ext uri="{FF2B5EF4-FFF2-40B4-BE49-F238E27FC236}">
                    <a16:creationId xmlns:a16="http://schemas.microsoft.com/office/drawing/2014/main" id="{0BFBE0A9-6CE8-FCCD-B942-5EF2585FE1E6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524BCDB8-714E-160E-32B6-EDC0141B702C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4A2E6F67-44BC-D4C7-62A6-C57BB0789DA5}"/>
                </a:ext>
              </a:extLst>
            </p:cNvPr>
            <p:cNvSpPr txBox="1"/>
            <p:nvPr/>
          </p:nvSpPr>
          <p:spPr>
            <a:xfrm>
              <a:off x="7752184" y="4141469"/>
              <a:ext cx="353943" cy="10999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松任法人会長賞</a:t>
              </a: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8CF2392F-E319-4D2D-A9FC-5BCECD32AC5C}"/>
              </a:ext>
            </a:extLst>
          </p:cNvPr>
          <p:cNvGrpSpPr/>
          <p:nvPr/>
        </p:nvGrpSpPr>
        <p:grpSpPr>
          <a:xfrm>
            <a:off x="2232235" y="4218920"/>
            <a:ext cx="353943" cy="1765590"/>
            <a:chOff x="7752184" y="4051469"/>
            <a:chExt cx="353943" cy="176559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818E089-5F5C-7592-AA79-06C50AD8D391}"/>
                </a:ext>
              </a:extLst>
            </p:cNvPr>
            <p:cNvGrpSpPr/>
            <p:nvPr/>
          </p:nvGrpSpPr>
          <p:grpSpPr>
            <a:xfrm>
              <a:off x="7795132" y="4051469"/>
              <a:ext cx="272420" cy="1765590"/>
              <a:chOff x="-2934292" y="3031683"/>
              <a:chExt cx="473245" cy="1691088"/>
            </a:xfrm>
            <a:solidFill>
              <a:srgbClr val="01489F"/>
            </a:solidFill>
          </p:grpSpPr>
          <p:sp>
            <p:nvSpPr>
              <p:cNvPr id="109" name="矢印: 山形 108">
                <a:extLst>
                  <a:ext uri="{FF2B5EF4-FFF2-40B4-BE49-F238E27FC236}">
                    <a16:creationId xmlns:a16="http://schemas.microsoft.com/office/drawing/2014/main" id="{058CF601-7153-EF4C-A29D-5DB38628F5E4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99E6E53-DF45-3E74-81BD-DF0F569586EE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E2D54A3E-62EE-F170-5BCA-435F234ABD6D}"/>
                </a:ext>
              </a:extLst>
            </p:cNvPr>
            <p:cNvSpPr txBox="1"/>
            <p:nvPr/>
          </p:nvSpPr>
          <p:spPr>
            <a:xfrm>
              <a:off x="7752184" y="4141469"/>
              <a:ext cx="353943" cy="10999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松任法人会長賞</a:t>
              </a:r>
            </a:p>
          </p:txBody>
        </p: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8F1C8C55-0024-0ACE-24E4-A5F41EEB3F64}"/>
              </a:ext>
            </a:extLst>
          </p:cNvPr>
          <p:cNvSpPr txBox="1"/>
          <p:nvPr/>
        </p:nvSpPr>
        <p:spPr>
          <a:xfrm rot="16200000">
            <a:off x="3550185" y="3029048"/>
            <a:ext cx="523220" cy="18027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白山市立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松南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</a:t>
            </a:r>
            <a:r>
              <a:rPr kumimoji="1" lang="zh-TW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稲葉　陽奈子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CC757389-571F-625F-9A0F-83487B37AB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44" y="2287482"/>
            <a:ext cx="1187933" cy="17542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CE32D5BA-9F30-CF99-8F5E-A5416CADCD5D}"/>
              </a:ext>
            </a:extLst>
          </p:cNvPr>
          <p:cNvGrpSpPr/>
          <p:nvPr/>
        </p:nvGrpSpPr>
        <p:grpSpPr>
          <a:xfrm>
            <a:off x="6793584" y="2282281"/>
            <a:ext cx="353943" cy="1765590"/>
            <a:chOff x="7752184" y="4051469"/>
            <a:chExt cx="353943" cy="1765590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3A74A87-0AD7-758A-18D8-D7789AE1DFEB}"/>
                </a:ext>
              </a:extLst>
            </p:cNvPr>
            <p:cNvGrpSpPr/>
            <p:nvPr/>
          </p:nvGrpSpPr>
          <p:grpSpPr>
            <a:xfrm>
              <a:off x="7795132" y="4051469"/>
              <a:ext cx="272420" cy="1765590"/>
              <a:chOff x="-2934292" y="3031683"/>
              <a:chExt cx="473245" cy="1691088"/>
            </a:xfrm>
            <a:grpFill/>
          </p:grpSpPr>
          <p:sp>
            <p:nvSpPr>
              <p:cNvPr id="160" name="矢印: 山形 159">
                <a:extLst>
                  <a:ext uri="{FF2B5EF4-FFF2-40B4-BE49-F238E27FC236}">
                    <a16:creationId xmlns:a16="http://schemas.microsoft.com/office/drawing/2014/main" id="{135E162F-52B8-2543-D838-7D0B747DF206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31C1C6FB-A93B-81BE-F2D6-790E0499CAF8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EFA3C845-0FEB-2D00-162A-CE213EADBF00}"/>
                </a:ext>
              </a:extLst>
            </p:cNvPr>
            <p:cNvSpPr txBox="1"/>
            <p:nvPr/>
          </p:nvSpPr>
          <p:spPr>
            <a:xfrm>
              <a:off x="7752184" y="4141469"/>
              <a:ext cx="353943" cy="10999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松任法人会長賞</a:t>
              </a: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83A27B9-DCC4-A960-B93E-2996BD4B37F3}"/>
              </a:ext>
            </a:extLst>
          </p:cNvPr>
          <p:cNvSpPr txBox="1"/>
          <p:nvPr/>
        </p:nvSpPr>
        <p:spPr>
          <a:xfrm>
            <a:off x="4959281" y="2337295"/>
            <a:ext cx="523220" cy="18011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白山市立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千代野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　　　</a:t>
            </a: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平本　愛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B909D6E-53E7-4DDC-53DD-FA112852EFCA}"/>
              </a:ext>
            </a:extLst>
          </p:cNvPr>
          <p:cNvGrpSpPr/>
          <p:nvPr/>
        </p:nvGrpSpPr>
        <p:grpSpPr>
          <a:xfrm>
            <a:off x="6747533" y="2255702"/>
            <a:ext cx="353943" cy="1765590"/>
            <a:chOff x="7752184" y="4051469"/>
            <a:chExt cx="353943" cy="176559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093BB20-A1FC-8CA0-1F8A-6E4EC2624ECE}"/>
                </a:ext>
              </a:extLst>
            </p:cNvPr>
            <p:cNvGrpSpPr/>
            <p:nvPr/>
          </p:nvGrpSpPr>
          <p:grpSpPr>
            <a:xfrm>
              <a:off x="7795132" y="4051469"/>
              <a:ext cx="272420" cy="1765590"/>
              <a:chOff x="-2934292" y="3031683"/>
              <a:chExt cx="473245" cy="1691088"/>
            </a:xfrm>
            <a:solidFill>
              <a:srgbClr val="01489F"/>
            </a:solidFill>
          </p:grpSpPr>
          <p:sp>
            <p:nvSpPr>
              <p:cNvPr id="57" name="矢印: 山形 56">
                <a:extLst>
                  <a:ext uri="{FF2B5EF4-FFF2-40B4-BE49-F238E27FC236}">
                    <a16:creationId xmlns:a16="http://schemas.microsoft.com/office/drawing/2014/main" id="{70A59D82-D5F0-2D2E-4F07-677F230D4FA4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D5E1B9E8-24F9-61BF-7508-378D5F8425B8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1FC9C1B-A843-45A6-93EC-E75E111BA628}"/>
                </a:ext>
              </a:extLst>
            </p:cNvPr>
            <p:cNvSpPr txBox="1"/>
            <p:nvPr/>
          </p:nvSpPr>
          <p:spPr>
            <a:xfrm>
              <a:off x="7752184" y="4141469"/>
              <a:ext cx="353943" cy="10999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松任法人会長賞</a:t>
              </a:r>
            </a:p>
          </p:txBody>
        </p:sp>
      </p:grpSp>
      <p:pic>
        <p:nvPicPr>
          <p:cNvPr id="52" name="図 51">
            <a:extLst>
              <a:ext uri="{FF2B5EF4-FFF2-40B4-BE49-F238E27FC236}">
                <a16:creationId xmlns:a16="http://schemas.microsoft.com/office/drawing/2014/main" id="{6538D1A4-EB4E-A8A8-B2CE-D7723C1F78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30" y="4312125"/>
            <a:ext cx="1187933" cy="17515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7A94D13A-7ED6-F6E3-1BB6-909F7CF3C3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954" y="4537559"/>
            <a:ext cx="1748748" cy="11796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9B1244AA-2DF9-6193-2D47-BF8596DDD5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343" y="4285749"/>
            <a:ext cx="1179645" cy="1743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4" name="図 113">
            <a:extLst>
              <a:ext uri="{FF2B5EF4-FFF2-40B4-BE49-F238E27FC236}">
                <a16:creationId xmlns:a16="http://schemas.microsoft.com/office/drawing/2014/main" id="{72028185-F647-A35E-409F-2264E17801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717" y="6544424"/>
            <a:ext cx="1800000" cy="12156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9A5A2C17-55CE-28D0-1B05-0248A3D291B9}"/>
              </a:ext>
            </a:extLst>
          </p:cNvPr>
          <p:cNvGrpSpPr/>
          <p:nvPr/>
        </p:nvGrpSpPr>
        <p:grpSpPr>
          <a:xfrm>
            <a:off x="4497360" y="6302050"/>
            <a:ext cx="353943" cy="1987436"/>
            <a:chOff x="8184804" y="6422215"/>
            <a:chExt cx="353943" cy="1987436"/>
          </a:xfrm>
        </p:grpSpPr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CB124DD6-1B86-DE7D-7A20-83213F394E38}"/>
                </a:ext>
              </a:extLst>
            </p:cNvPr>
            <p:cNvGrpSpPr/>
            <p:nvPr/>
          </p:nvGrpSpPr>
          <p:grpSpPr>
            <a:xfrm>
              <a:off x="8226236" y="6422215"/>
              <a:ext cx="272420" cy="1765590"/>
              <a:chOff x="-2934292" y="3031683"/>
              <a:chExt cx="473245" cy="1691088"/>
            </a:xfrm>
            <a:solidFill>
              <a:srgbClr val="0061AF"/>
            </a:solidFill>
          </p:grpSpPr>
          <p:sp>
            <p:nvSpPr>
              <p:cNvPr id="1027" name="矢印: 山形 1026">
                <a:extLst>
                  <a:ext uri="{FF2B5EF4-FFF2-40B4-BE49-F238E27FC236}">
                    <a16:creationId xmlns:a16="http://schemas.microsoft.com/office/drawing/2014/main" id="{3B1E0B2E-D4DB-951C-A8BB-5A35639BD329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025B3DB3-B006-2CAA-8BDB-25A31F1CBA89}"/>
                  </a:ext>
                </a:extLst>
              </p:cNvPr>
              <p:cNvSpPr/>
              <p:nvPr/>
            </p:nvSpPr>
            <p:spPr>
              <a:xfrm>
                <a:off x="-2934292" y="3031683"/>
                <a:ext cx="473071" cy="1524291"/>
              </a:xfrm>
              <a:prstGeom prst="rect">
                <a:avLst/>
              </a:prstGeom>
              <a:solidFill>
                <a:srgbClr val="F462A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26" name="テキスト ボックス 1025">
              <a:extLst>
                <a:ext uri="{FF2B5EF4-FFF2-40B4-BE49-F238E27FC236}">
                  <a16:creationId xmlns:a16="http://schemas.microsoft.com/office/drawing/2014/main" id="{3049DF55-A049-4B18-578B-0602843F5BB0}"/>
                </a:ext>
              </a:extLst>
            </p:cNvPr>
            <p:cNvSpPr txBox="1"/>
            <p:nvPr/>
          </p:nvSpPr>
          <p:spPr>
            <a:xfrm>
              <a:off x="8184804" y="6453434"/>
              <a:ext cx="353943" cy="19562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IZ UDゴシック" panose="020B0400000000000000" pitchFamily="49" charset="-128"/>
                  <a:ea typeface="BIZ UDゴシック" panose="020B0400000000000000" pitchFamily="49" charset="-128"/>
                  <a:cs typeface="+mn-cs"/>
                </a:rPr>
                <a:t>松任法人会女性部会長賞</a:t>
              </a:r>
            </a:p>
          </p:txBody>
        </p:sp>
      </p:grpSp>
      <p:pic>
        <p:nvPicPr>
          <p:cNvPr id="50" name="図 49">
            <a:extLst>
              <a:ext uri="{FF2B5EF4-FFF2-40B4-BE49-F238E27FC236}">
                <a16:creationId xmlns:a16="http://schemas.microsoft.com/office/drawing/2014/main" id="{64C50B20-7EDA-9BA6-7E7C-A8ACD43BD9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686" y="2556362"/>
            <a:ext cx="1745986" cy="11824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7A7DE096-BC39-5066-1104-0B983DFD1878}"/>
              </a:ext>
            </a:extLst>
          </p:cNvPr>
          <p:cNvGrpSpPr/>
          <p:nvPr/>
        </p:nvGrpSpPr>
        <p:grpSpPr>
          <a:xfrm>
            <a:off x="2785353" y="2192949"/>
            <a:ext cx="2001955" cy="306632"/>
            <a:chOff x="-4255743" y="6975509"/>
            <a:chExt cx="2001955" cy="306632"/>
          </a:xfrm>
        </p:grpSpPr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A9D5DDA3-9543-AAF9-774E-086E9D63BD02}"/>
                </a:ext>
              </a:extLst>
            </p:cNvPr>
            <p:cNvGrpSpPr/>
            <p:nvPr/>
          </p:nvGrpSpPr>
          <p:grpSpPr>
            <a:xfrm rot="16200000">
              <a:off x="-3290639" y="6245291"/>
              <a:ext cx="273117" cy="1800584"/>
              <a:chOff x="-2935503" y="2998166"/>
              <a:chExt cx="474456" cy="1724605"/>
            </a:xfrm>
            <a:solidFill>
              <a:srgbClr val="FDDFEC"/>
            </a:solidFill>
          </p:grpSpPr>
          <p:sp>
            <p:nvSpPr>
              <p:cNvPr id="1037" name="矢印: 山形 1036">
                <a:extLst>
                  <a:ext uri="{FF2B5EF4-FFF2-40B4-BE49-F238E27FC236}">
                    <a16:creationId xmlns:a16="http://schemas.microsoft.com/office/drawing/2014/main" id="{7853C09A-4C73-EB7A-CF89-EB50D317CB60}"/>
                  </a:ext>
                </a:extLst>
              </p:cNvPr>
              <p:cNvSpPr/>
              <p:nvPr/>
            </p:nvSpPr>
            <p:spPr>
              <a:xfrm rot="16200000">
                <a:off x="-2864379" y="4319439"/>
                <a:ext cx="333595" cy="473069"/>
              </a:xfrm>
              <a:prstGeom prst="chevron">
                <a:avLst/>
              </a:prstGeom>
              <a:solidFill>
                <a:srgbClr val="F8CBA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81CEAD68-22CD-5330-ADC1-1FC5BEE5A08D}"/>
                  </a:ext>
                </a:extLst>
              </p:cNvPr>
              <p:cNvSpPr/>
              <p:nvPr/>
            </p:nvSpPr>
            <p:spPr>
              <a:xfrm>
                <a:off x="-2935503" y="2998166"/>
                <a:ext cx="473072" cy="1524291"/>
              </a:xfrm>
              <a:prstGeom prst="rect">
                <a:avLst/>
              </a:prstGeom>
              <a:solidFill>
                <a:srgbClr val="F8CBA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B3661947-A4FD-A5A2-6E09-6B1E032EDA9A}"/>
                </a:ext>
              </a:extLst>
            </p:cNvPr>
            <p:cNvGrpSpPr/>
            <p:nvPr/>
          </p:nvGrpSpPr>
          <p:grpSpPr>
            <a:xfrm>
              <a:off x="-4255743" y="6975509"/>
              <a:ext cx="1889522" cy="273979"/>
              <a:chOff x="7664627" y="7730154"/>
              <a:chExt cx="1889522" cy="273979"/>
            </a:xfrm>
          </p:grpSpPr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CD6AADEA-9D58-D07D-F93B-9F754E2C4DE9}"/>
                  </a:ext>
                </a:extLst>
              </p:cNvPr>
              <p:cNvGrpSpPr/>
              <p:nvPr/>
            </p:nvGrpSpPr>
            <p:grpSpPr>
              <a:xfrm rot="16200000">
                <a:off x="8533042" y="6983026"/>
                <a:ext cx="273979" cy="1768235"/>
                <a:chOff x="-2982080" y="2965846"/>
                <a:chExt cx="475953" cy="1693621"/>
              </a:xfrm>
              <a:solidFill>
                <a:srgbClr val="0061AF"/>
              </a:solidFill>
            </p:grpSpPr>
            <p:sp>
              <p:nvSpPr>
                <p:cNvPr id="1035" name="矢印: 山形 1034">
                  <a:extLst>
                    <a:ext uri="{FF2B5EF4-FFF2-40B4-BE49-F238E27FC236}">
                      <a16:creationId xmlns:a16="http://schemas.microsoft.com/office/drawing/2014/main" id="{F402CF72-9956-575F-E330-22715C93FCE5}"/>
                    </a:ext>
                  </a:extLst>
                </p:cNvPr>
                <p:cNvSpPr/>
                <p:nvPr/>
              </p:nvSpPr>
              <p:spPr>
                <a:xfrm rot="16200000">
                  <a:off x="-2909459" y="4256135"/>
                  <a:ext cx="333595" cy="473069"/>
                </a:xfrm>
                <a:prstGeom prst="chevr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正方形/長方形 1035">
                  <a:extLst>
                    <a:ext uri="{FF2B5EF4-FFF2-40B4-BE49-F238E27FC236}">
                      <a16:creationId xmlns:a16="http://schemas.microsoft.com/office/drawing/2014/main" id="{28F9F666-0909-2CCF-3964-4E3DE9E4C6A8}"/>
                    </a:ext>
                  </a:extLst>
                </p:cNvPr>
                <p:cNvSpPr/>
                <p:nvPr/>
              </p:nvSpPr>
              <p:spPr>
                <a:xfrm>
                  <a:off x="-2982080" y="2965846"/>
                  <a:ext cx="473071" cy="152429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34" name="テキスト ボックス 1033">
                <a:extLst>
                  <a:ext uri="{FF2B5EF4-FFF2-40B4-BE49-F238E27FC236}">
                    <a16:creationId xmlns:a16="http://schemas.microsoft.com/office/drawing/2014/main" id="{A7F46532-24D8-B8CF-9A41-C0D5DC63E77A}"/>
                  </a:ext>
                </a:extLst>
              </p:cNvPr>
              <p:cNvSpPr txBox="1"/>
              <p:nvPr/>
            </p:nvSpPr>
            <p:spPr>
              <a:xfrm>
                <a:off x="7664627" y="7735054"/>
                <a:ext cx="184826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IZ UDゴシック" panose="020B0400000000000000" pitchFamily="49" charset="-128"/>
                    <a:ea typeface="BIZ UDゴシック" panose="020B0400000000000000" pitchFamily="49" charset="-128"/>
                    <a:cs typeface="+mn-cs"/>
                  </a:rPr>
                  <a:t>  松任税務署長賞</a:t>
                </a:r>
              </a:p>
            </p:txBody>
          </p:sp>
        </p:grpSp>
      </p:grp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63BFE22C-D862-9BE8-D915-E65503E73122}"/>
              </a:ext>
            </a:extLst>
          </p:cNvPr>
          <p:cNvSpPr txBox="1"/>
          <p:nvPr/>
        </p:nvSpPr>
        <p:spPr>
          <a:xfrm>
            <a:off x="473155" y="4213508"/>
            <a:ext cx="523220" cy="19721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野々市市立御園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小学校６年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IZ UDゴシック" panose="020B0400000000000000" pitchFamily="49" charset="-128"/>
              <a:ea typeface="BIZ UDゴシック" panose="020B0400000000000000" pitchFamily="49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    森下　千裕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さん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76B021B7-6D4A-2FD2-AA32-A1224E400DB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27809" y="284939"/>
            <a:ext cx="4032256" cy="1353168"/>
          </a:xfrm>
          <a:prstGeom prst="rect">
            <a:avLst/>
          </a:prstGeom>
        </p:spPr>
      </p:pic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A342DF28-CD88-ECAF-524F-7671246A4E88}"/>
              </a:ext>
            </a:extLst>
          </p:cNvPr>
          <p:cNvSpPr/>
          <p:nvPr/>
        </p:nvSpPr>
        <p:spPr>
          <a:xfrm>
            <a:off x="2561" y="10262907"/>
            <a:ext cx="7559675" cy="461694"/>
          </a:xfrm>
          <a:prstGeom prst="rect">
            <a:avLst/>
          </a:prstGeom>
          <a:solidFill>
            <a:srgbClr val="9D4D3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6E11330-7910-AD32-B6A2-B8E1FCA842AA}"/>
              </a:ext>
            </a:extLst>
          </p:cNvPr>
          <p:cNvSpPr txBox="1"/>
          <p:nvPr/>
        </p:nvSpPr>
        <p:spPr>
          <a:xfrm>
            <a:off x="1" y="10274013"/>
            <a:ext cx="75591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公益社団法人</a:t>
            </a:r>
            <a:r>
              <a: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松任法人会女性部会 </a:t>
            </a:r>
            <a:r>
              <a:rPr kumimoji="0" lang="en-US" altLang="ja-JP" sz="1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https://matto.ishikawa-kenhouren.or.jp/</a:t>
            </a:r>
            <a:r>
              <a: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ゴシック" panose="020B0400000000000000" pitchFamily="49" charset="-128"/>
                <a:ea typeface="BIZ UDゴシック" panose="020B0400000000000000" pitchFamily="49" charset="-128"/>
                <a:cs typeface="+mn-cs"/>
              </a:rPr>
              <a:t> 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8397863-FADB-7424-AA1E-2097B98E843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90046" y="909214"/>
            <a:ext cx="660675" cy="660675"/>
          </a:xfrm>
          <a:prstGeom prst="rect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083CD805-012D-7266-D383-9302C8896EF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94183" y="10163578"/>
            <a:ext cx="376387" cy="376387"/>
          </a:xfrm>
          <a:prstGeom prst="rect">
            <a:avLst/>
          </a:prstGeom>
          <a:ln w="3175">
            <a:noFill/>
          </a:ln>
        </p:spPr>
      </p:pic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F1E67C26-AF4C-6CAE-82E4-FFA5EC90DA44}"/>
              </a:ext>
            </a:extLst>
          </p:cNvPr>
          <p:cNvSpPr txBox="1"/>
          <p:nvPr/>
        </p:nvSpPr>
        <p:spPr>
          <a:xfrm>
            <a:off x="6827830" y="778762"/>
            <a:ext cx="269304" cy="91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550" dirty="0">
                <a:solidFill>
                  <a:schemeClr val="tx1">
                    <a:lumMod val="85000"/>
                    <a:lumOff val="1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／受賞作品はこちらから＼</a:t>
            </a:r>
          </a:p>
        </p:txBody>
      </p:sp>
    </p:spTree>
    <p:extLst>
      <p:ext uri="{BB962C8B-B14F-4D97-AF65-F5344CB8AC3E}">
        <p14:creationId xmlns:p14="http://schemas.microsoft.com/office/powerpoint/2010/main" val="171582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</TotalTime>
  <Words>272</Words>
  <Application>Microsoft Office PowerPoint</Application>
  <PresentationFormat>ユーザー設定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BIZ UDゴシック</vt:lpstr>
      <vt:lpstr>HGP創英角ｺﾞｼｯｸUB</vt:lpstr>
      <vt:lpstr>HGS創英角ｺﾞｼｯｸUB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和男 高井</cp:lastModifiedBy>
  <cp:revision>14</cp:revision>
  <cp:lastPrinted>2025-10-07T02:20:53Z</cp:lastPrinted>
  <dcterms:created xsi:type="dcterms:W3CDTF">2017-07-31T10:46:25Z</dcterms:created>
  <dcterms:modified xsi:type="dcterms:W3CDTF">2025-10-07T03:07:48Z</dcterms:modified>
</cp:coreProperties>
</file>